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1" r:id="rId4"/>
    <p:sldId id="259" r:id="rId5"/>
    <p:sldId id="260" r:id="rId6"/>
    <p:sldId id="261" r:id="rId7"/>
    <p:sldId id="262" r:id="rId8"/>
    <p:sldId id="263" r:id="rId9"/>
    <p:sldId id="265" r:id="rId10"/>
    <p:sldId id="272" r:id="rId11"/>
    <p:sldId id="273" r:id="rId12"/>
    <p:sldId id="267" r:id="rId13"/>
    <p:sldId id="281" r:id="rId14"/>
    <p:sldId id="282" r:id="rId15"/>
    <p:sldId id="280" r:id="rId16"/>
    <p:sldId id="283" r:id="rId17"/>
    <p:sldId id="285" r:id="rId18"/>
    <p:sldId id="277" r:id="rId19"/>
    <p:sldId id="278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4C5EDF-CA05-415E-9E2B-08E6A7C7DCA1}" v="79" dt="2026-05-03T13:53:38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ica Štrbac" userId="9b657f32-4f2e-4b3e-a093-a242253bb682" providerId="ADAL" clId="{215E11C7-15DC-448A-9936-F467C2BA685B}"/>
    <pc:docChg chg="undo redo custSel addSld delSld modSld sldOrd">
      <pc:chgData name="Ivica Štrbac" userId="9b657f32-4f2e-4b3e-a093-a242253bb682" providerId="ADAL" clId="{215E11C7-15DC-448A-9936-F467C2BA685B}" dt="2026-05-04T09:15:06.226" v="249" actId="14100"/>
      <pc:docMkLst>
        <pc:docMk/>
      </pc:docMkLst>
      <pc:sldChg chg="add del modAnim">
        <pc:chgData name="Ivica Štrbac" userId="9b657f32-4f2e-4b3e-a093-a242253bb682" providerId="ADAL" clId="{215E11C7-15DC-448A-9936-F467C2BA685B}" dt="2026-05-03T13:23:31.850" v="51" actId="2696"/>
        <pc:sldMkLst>
          <pc:docMk/>
          <pc:sldMk cId="1993814168" sldId="264"/>
        </pc:sldMkLst>
      </pc:sldChg>
      <pc:sldChg chg="addSp modSp add del mod">
        <pc:chgData name="Ivica Štrbac" userId="9b657f32-4f2e-4b3e-a093-a242253bb682" providerId="ADAL" clId="{215E11C7-15DC-448A-9936-F467C2BA685B}" dt="2026-05-03T13:38:42.572" v="167" actId="2696"/>
        <pc:sldMkLst>
          <pc:docMk/>
          <pc:sldMk cId="4139426809" sldId="268"/>
        </pc:sldMkLst>
        <pc:spChg chg="mod">
          <ac:chgData name="Ivica Štrbac" userId="9b657f32-4f2e-4b3e-a093-a242253bb682" providerId="ADAL" clId="{215E11C7-15DC-448A-9936-F467C2BA685B}" dt="2026-05-03T13:26:29.417" v="55" actId="1076"/>
          <ac:spMkLst>
            <pc:docMk/>
            <pc:sldMk cId="4139426809" sldId="268"/>
            <ac:spMk id="2" creationId="{72634898-2658-8F3A-F086-D5821CAB12EB}"/>
          </ac:spMkLst>
        </pc:spChg>
        <pc:picChg chg="add mod">
          <ac:chgData name="Ivica Štrbac" userId="9b657f32-4f2e-4b3e-a093-a242253bb682" providerId="ADAL" clId="{215E11C7-15DC-448A-9936-F467C2BA685B}" dt="2026-05-03T13:27:21.371" v="57" actId="1076"/>
          <ac:picMkLst>
            <pc:docMk/>
            <pc:sldMk cId="4139426809" sldId="268"/>
            <ac:picMk id="3" creationId="{6CA0B94D-9344-EBBF-3DD9-893622A5D987}"/>
          </ac:picMkLst>
        </pc:picChg>
      </pc:sldChg>
      <pc:sldChg chg="add del modAnim">
        <pc:chgData name="Ivica Štrbac" userId="9b657f32-4f2e-4b3e-a093-a242253bb682" providerId="ADAL" clId="{215E11C7-15DC-448A-9936-F467C2BA685B}" dt="2026-05-03T13:54:09.674" v="232" actId="2696"/>
        <pc:sldMkLst>
          <pc:docMk/>
          <pc:sldMk cId="614899885" sldId="270"/>
        </pc:sldMkLst>
      </pc:sldChg>
      <pc:sldChg chg="addSp delSp modSp mod">
        <pc:chgData name="Ivica Štrbac" userId="9b657f32-4f2e-4b3e-a093-a242253bb682" providerId="ADAL" clId="{215E11C7-15DC-448A-9936-F467C2BA685B}" dt="2026-05-04T09:15:06.226" v="249" actId="14100"/>
        <pc:sldMkLst>
          <pc:docMk/>
          <pc:sldMk cId="0" sldId="273"/>
        </pc:sldMkLst>
        <pc:picChg chg="add mod">
          <ac:chgData name="Ivica Štrbac" userId="9b657f32-4f2e-4b3e-a093-a242253bb682" providerId="ADAL" clId="{215E11C7-15DC-448A-9936-F467C2BA685B}" dt="2026-05-04T09:13:52.476" v="238" actId="14100"/>
          <ac:picMkLst>
            <pc:docMk/>
            <pc:sldMk cId="0" sldId="273"/>
            <ac:picMk id="5" creationId="{4EE04C6F-2F8A-4CD4-9662-F4A83DE30C6A}"/>
          </ac:picMkLst>
        </pc:picChg>
        <pc:picChg chg="add del mod">
          <ac:chgData name="Ivica Štrbac" userId="9b657f32-4f2e-4b3e-a093-a242253bb682" providerId="ADAL" clId="{215E11C7-15DC-448A-9936-F467C2BA685B}" dt="2026-05-04T09:14:12.923" v="241" actId="21"/>
          <ac:picMkLst>
            <pc:docMk/>
            <pc:sldMk cId="0" sldId="273"/>
            <ac:picMk id="7" creationId="{76F6671D-6854-4709-ECB0-DFB0BD7747C5}"/>
          </ac:picMkLst>
        </pc:picChg>
        <pc:picChg chg="add mod">
          <ac:chgData name="Ivica Štrbac" userId="9b657f32-4f2e-4b3e-a093-a242253bb682" providerId="ADAL" clId="{215E11C7-15DC-448A-9936-F467C2BA685B}" dt="2026-05-04T09:14:28.842" v="245" actId="1076"/>
          <ac:picMkLst>
            <pc:docMk/>
            <pc:sldMk cId="0" sldId="273"/>
            <ac:picMk id="9" creationId="{C4EABF07-CF10-54C8-978B-E8F1F707FB1A}"/>
          </ac:picMkLst>
        </pc:picChg>
        <pc:picChg chg="add mod">
          <ac:chgData name="Ivica Štrbac" userId="9b657f32-4f2e-4b3e-a093-a242253bb682" providerId="ADAL" clId="{215E11C7-15DC-448A-9936-F467C2BA685B}" dt="2026-05-04T09:15:06.226" v="249" actId="14100"/>
          <ac:picMkLst>
            <pc:docMk/>
            <pc:sldMk cId="0" sldId="273"/>
            <ac:picMk id="11" creationId="{7CE801F1-F481-1252-31E4-4B9F544814AB}"/>
          </ac:picMkLst>
        </pc:picChg>
      </pc:sldChg>
      <pc:sldChg chg="modSp del mod">
        <pc:chgData name="Ivica Štrbac" userId="9b657f32-4f2e-4b3e-a093-a242253bb682" providerId="ADAL" clId="{215E11C7-15DC-448A-9936-F467C2BA685B}" dt="2026-05-03T13:22:21.136" v="48" actId="2696"/>
        <pc:sldMkLst>
          <pc:docMk/>
          <pc:sldMk cId="0" sldId="274"/>
        </pc:sldMkLst>
        <pc:picChg chg="mod modCrop">
          <ac:chgData name="Ivica Štrbac" userId="9b657f32-4f2e-4b3e-a093-a242253bb682" providerId="ADAL" clId="{215E11C7-15DC-448A-9936-F467C2BA685B}" dt="2026-05-03T13:19:01.214" v="42" actId="732"/>
          <ac:picMkLst>
            <pc:docMk/>
            <pc:sldMk cId="0" sldId="274"/>
            <ac:picMk id="2" creationId="{00000000-0000-0000-0000-000000000000}"/>
          </ac:picMkLst>
        </pc:picChg>
      </pc:sldChg>
      <pc:sldChg chg="addSp modSp del mod">
        <pc:chgData name="Ivica Štrbac" userId="9b657f32-4f2e-4b3e-a093-a242253bb682" providerId="ADAL" clId="{215E11C7-15DC-448A-9936-F467C2BA685B}" dt="2026-05-03T13:27:33.170" v="58" actId="2696"/>
        <pc:sldMkLst>
          <pc:docMk/>
          <pc:sldMk cId="0" sldId="276"/>
        </pc:sldMkLst>
      </pc:sldChg>
      <pc:sldChg chg="addSp delSp modSp add del mod ord setBg modClrScheme delDesignElem chgLayout">
        <pc:chgData name="Ivica Štrbac" userId="9b657f32-4f2e-4b3e-a093-a242253bb682" providerId="ADAL" clId="{215E11C7-15DC-448A-9936-F467C2BA685B}" dt="2026-05-03T13:36:51.528" v="157" actId="2696"/>
        <pc:sldMkLst>
          <pc:docMk/>
          <pc:sldMk cId="1347851994" sldId="279"/>
        </pc:sldMkLst>
        <pc:spChg chg="add del">
          <ac:chgData name="Ivica Štrbac" userId="9b657f32-4f2e-4b3e-a093-a242253bb682" providerId="ADAL" clId="{215E11C7-15DC-448A-9936-F467C2BA685B}" dt="2026-05-03T13:16:36.783" v="28" actId="26606"/>
          <ac:spMkLst>
            <pc:docMk/>
            <pc:sldMk cId="1347851994" sldId="279"/>
            <ac:spMk id="11" creationId="{B22EB6A2-EE25-4D0A-B8F7-560339BF7EF6}"/>
          </ac:spMkLst>
        </pc:spChg>
        <pc:spChg chg="add del">
          <ac:chgData name="Ivica Štrbac" userId="9b657f32-4f2e-4b3e-a093-a242253bb682" providerId="ADAL" clId="{215E11C7-15DC-448A-9936-F467C2BA685B}" dt="2026-05-03T13:16:36.783" v="28" actId="26606"/>
          <ac:spMkLst>
            <pc:docMk/>
            <pc:sldMk cId="1347851994" sldId="279"/>
            <ac:spMk id="12" creationId="{03EE06E7-68E3-478C-8B9B-551876F1B7C2}"/>
          </ac:spMkLst>
        </pc:spChg>
        <pc:spChg chg="add del">
          <ac:chgData name="Ivica Štrbac" userId="9b657f32-4f2e-4b3e-a093-a242253bb682" providerId="ADAL" clId="{215E11C7-15DC-448A-9936-F467C2BA685B}" dt="2026-05-03T13:16:36.783" v="28" actId="26606"/>
          <ac:spMkLst>
            <pc:docMk/>
            <pc:sldMk cId="1347851994" sldId="279"/>
            <ac:spMk id="14" creationId="{A06622B5-0D3E-459F-977C-302B9D9989E1}"/>
          </ac:spMkLst>
        </pc:spChg>
        <pc:spChg chg="add del mod ord">
          <ac:chgData name="Ivica Štrbac" userId="9b657f32-4f2e-4b3e-a093-a242253bb682" providerId="ADAL" clId="{215E11C7-15DC-448A-9936-F467C2BA685B}" dt="2026-05-03T13:30:22.249" v="139" actId="21"/>
          <ac:spMkLst>
            <pc:docMk/>
            <pc:sldMk cId="1347851994" sldId="279"/>
            <ac:spMk id="15" creationId="{83E87C6F-8AD2-45C9-CD68-D1554828A238}"/>
          </ac:spMkLst>
        </pc:spChg>
        <pc:spChg chg="del">
          <ac:chgData name="Ivica Štrbac" userId="9b657f32-4f2e-4b3e-a093-a242253bb682" providerId="ADAL" clId="{215E11C7-15DC-448A-9936-F467C2BA685B}" dt="2026-05-03T13:13:52.335" v="6"/>
          <ac:spMkLst>
            <pc:docMk/>
            <pc:sldMk cId="1347851994" sldId="279"/>
            <ac:spMk id="16" creationId="{8B089790-F4B6-46A7-BB28-7B74A9A9EFDC}"/>
          </ac:spMkLst>
        </pc:spChg>
        <pc:spChg chg="add del mod ord">
          <ac:chgData name="Ivica Štrbac" userId="9b657f32-4f2e-4b3e-a093-a242253bb682" providerId="ADAL" clId="{215E11C7-15DC-448A-9936-F467C2BA685B}" dt="2026-05-03T13:31:59.833" v="147" actId="255"/>
          <ac:spMkLst>
            <pc:docMk/>
            <pc:sldMk cId="1347851994" sldId="279"/>
            <ac:spMk id="17" creationId="{29CCAA57-0473-B6EB-0269-87ACFBE392D5}"/>
          </ac:spMkLst>
        </pc:spChg>
        <pc:spChg chg="add del">
          <ac:chgData name="Ivica Štrbac" userId="9b657f32-4f2e-4b3e-a093-a242253bb682" providerId="ADAL" clId="{215E11C7-15DC-448A-9936-F467C2BA685B}" dt="2026-05-03T13:18:11.446" v="40" actId="26606"/>
          <ac:spMkLst>
            <pc:docMk/>
            <pc:sldMk cId="1347851994" sldId="279"/>
            <ac:spMk id="19" creationId="{6C2997EE-0889-44C3-AC0D-18F26AC9AAAB}"/>
          </ac:spMkLst>
        </pc:spChg>
        <pc:spChg chg="add">
          <ac:chgData name="Ivica Štrbac" userId="9b657f32-4f2e-4b3e-a093-a242253bb682" providerId="ADAL" clId="{215E11C7-15DC-448A-9936-F467C2BA685B}" dt="2026-05-03T13:31:40.436" v="146" actId="26606"/>
          <ac:spMkLst>
            <pc:docMk/>
            <pc:sldMk cId="1347851994" sldId="279"/>
            <ac:spMk id="22" creationId="{A26C624C-963C-4795-B05B-6565DB5ABD39}"/>
          </ac:spMkLst>
        </pc:spChg>
        <pc:spChg chg="add del">
          <ac:chgData name="Ivica Štrbac" userId="9b657f32-4f2e-4b3e-a093-a242253bb682" providerId="ADAL" clId="{215E11C7-15DC-448A-9936-F467C2BA685B}" dt="2026-05-03T13:17:36.977" v="37" actId="26606"/>
          <ac:spMkLst>
            <pc:docMk/>
            <pc:sldMk cId="1347851994" sldId="279"/>
            <ac:spMk id="24" creationId="{B78EDDD3-C548-48EF-B3CA-B290B17192AB}"/>
          </ac:spMkLst>
        </pc:spChg>
        <pc:spChg chg="add del">
          <ac:chgData name="Ivica Štrbac" userId="9b657f32-4f2e-4b3e-a093-a242253bb682" providerId="ADAL" clId="{215E11C7-15DC-448A-9936-F467C2BA685B}" dt="2026-05-03T13:18:11.442" v="39" actId="26606"/>
          <ac:spMkLst>
            <pc:docMk/>
            <pc:sldMk cId="1347851994" sldId="279"/>
            <ac:spMk id="26" creationId="{E72D8D1B-59F6-4FF3-8547-9BBB6129F2FA}"/>
          </ac:spMkLst>
        </pc:spChg>
        <pc:spChg chg="add del">
          <ac:chgData name="Ivica Štrbac" userId="9b657f32-4f2e-4b3e-a093-a242253bb682" providerId="ADAL" clId="{215E11C7-15DC-448A-9936-F467C2BA685B}" dt="2026-05-03T13:18:11.442" v="39" actId="26606"/>
          <ac:spMkLst>
            <pc:docMk/>
            <pc:sldMk cId="1347851994" sldId="279"/>
            <ac:spMk id="27" creationId="{E1750109-3B91-4506-B997-0CD8E35A1488}"/>
          </ac:spMkLst>
        </pc:spChg>
        <pc:spChg chg="add del">
          <ac:chgData name="Ivica Štrbac" userId="9b657f32-4f2e-4b3e-a093-a242253bb682" providerId="ADAL" clId="{215E11C7-15DC-448A-9936-F467C2BA685B}" dt="2026-05-03T13:18:11.442" v="39" actId="26606"/>
          <ac:spMkLst>
            <pc:docMk/>
            <pc:sldMk cId="1347851994" sldId="279"/>
            <ac:spMk id="28" creationId="{8FC8C21F-9484-4A71-ABFA-6C10682FAC3E}"/>
          </ac:spMkLst>
        </pc:spChg>
        <pc:spChg chg="add del">
          <ac:chgData name="Ivica Štrbac" userId="9b657f32-4f2e-4b3e-a093-a242253bb682" providerId="ADAL" clId="{215E11C7-15DC-448A-9936-F467C2BA685B}" dt="2026-05-03T13:18:11.442" v="39" actId="26606"/>
          <ac:spMkLst>
            <pc:docMk/>
            <pc:sldMk cId="1347851994" sldId="279"/>
            <ac:spMk id="30" creationId="{2C444748-5A8D-4B53-89FE-42B455DFA2D1}"/>
          </ac:spMkLst>
        </pc:spChg>
        <pc:spChg chg="add del">
          <ac:chgData name="Ivica Štrbac" userId="9b657f32-4f2e-4b3e-a093-a242253bb682" providerId="ADAL" clId="{215E11C7-15DC-448A-9936-F467C2BA685B}" dt="2026-05-03T13:18:11.442" v="39" actId="26606"/>
          <ac:spMkLst>
            <pc:docMk/>
            <pc:sldMk cId="1347851994" sldId="279"/>
            <ac:spMk id="32" creationId="{14044C96-7CFD-44DB-A579-D77B0D37C681}"/>
          </ac:spMkLst>
        </pc:spChg>
        <pc:spChg chg="add del">
          <ac:chgData name="Ivica Štrbac" userId="9b657f32-4f2e-4b3e-a093-a242253bb682" providerId="ADAL" clId="{215E11C7-15DC-448A-9936-F467C2BA685B}" dt="2026-05-03T13:27:46.323" v="59" actId="700"/>
          <ac:spMkLst>
            <pc:docMk/>
            <pc:sldMk cId="1347851994" sldId="279"/>
            <ac:spMk id="34" creationId="{56651B3B-2F8A-4E48-BEA0-5D35421CE7B5}"/>
          </ac:spMkLst>
        </pc:spChg>
        <pc:spChg chg="add del">
          <ac:chgData name="Ivica Štrbac" userId="9b657f32-4f2e-4b3e-a093-a242253bb682" providerId="ADAL" clId="{215E11C7-15DC-448A-9936-F467C2BA685B}" dt="2026-05-03T13:27:46.323" v="59" actId="700"/>
          <ac:spMkLst>
            <pc:docMk/>
            <pc:sldMk cId="1347851994" sldId="279"/>
            <ac:spMk id="35" creationId="{112839B5-6527-4FE1-B5CA-71D5FFC47C0E}"/>
          </ac:spMkLst>
        </pc:spChg>
        <pc:spChg chg="add del">
          <ac:chgData name="Ivica Štrbac" userId="9b657f32-4f2e-4b3e-a093-a242253bb682" providerId="ADAL" clId="{215E11C7-15DC-448A-9936-F467C2BA685B}" dt="2026-05-03T13:27:46.323" v="59" actId="700"/>
          <ac:spMkLst>
            <pc:docMk/>
            <pc:sldMk cId="1347851994" sldId="279"/>
            <ac:spMk id="36" creationId="{BE12D8E2-6088-4997-A8C6-1794DA9E1D48}"/>
          </ac:spMkLst>
        </pc:spChg>
        <pc:spChg chg="add del">
          <ac:chgData name="Ivica Štrbac" userId="9b657f32-4f2e-4b3e-a093-a242253bb682" providerId="ADAL" clId="{215E11C7-15DC-448A-9936-F467C2BA685B}" dt="2026-05-03T13:27:46.323" v="59" actId="700"/>
          <ac:spMkLst>
            <pc:docMk/>
            <pc:sldMk cId="1347851994" sldId="279"/>
            <ac:spMk id="37" creationId="{FAF10F47-1605-47C5-AE58-9062909ADA42}"/>
          </ac:spMkLst>
        </pc:spChg>
        <pc:grpChg chg="del">
          <ac:chgData name="Ivica Štrbac" userId="9b657f32-4f2e-4b3e-a093-a242253bb682" providerId="ADAL" clId="{215E11C7-15DC-448A-9936-F467C2BA685B}" dt="2026-05-03T13:13:52.335" v="6"/>
          <ac:grpSpMkLst>
            <pc:docMk/>
            <pc:sldMk cId="1347851994" sldId="279"/>
            <ac:grpSpMk id="18" creationId="{9DE3F54D-33BC-4382-A2AB-5E002F0F1166}"/>
          </ac:grpSpMkLst>
        </pc:grpChg>
        <pc:picChg chg="add del mod ord">
          <ac:chgData name="Ivica Štrbac" userId="9b657f32-4f2e-4b3e-a093-a242253bb682" providerId="ADAL" clId="{215E11C7-15DC-448A-9936-F467C2BA685B}" dt="2026-05-03T13:16:46.447" v="30" actId="21"/>
          <ac:picMkLst>
            <pc:docMk/>
            <pc:sldMk cId="1347851994" sldId="279"/>
            <ac:picMk id="2" creationId="{9DD8B97D-11E1-9EA2-176F-A5261EB595F3}"/>
          </ac:picMkLst>
        </pc:picChg>
        <pc:picChg chg="del mod">
          <ac:chgData name="Ivica Štrbac" userId="9b657f32-4f2e-4b3e-a093-a242253bb682" providerId="ADAL" clId="{215E11C7-15DC-448A-9936-F467C2BA685B}" dt="2026-05-03T13:15:22.058" v="16" actId="21"/>
          <ac:picMkLst>
            <pc:docMk/>
            <pc:sldMk cId="1347851994" sldId="279"/>
            <ac:picMk id="4" creationId="{A730357D-F44C-F09A-F072-846CA5150B61}"/>
          </ac:picMkLst>
        </pc:picChg>
        <pc:picChg chg="add mod ord">
          <ac:chgData name="Ivica Štrbac" userId="9b657f32-4f2e-4b3e-a093-a242253bb682" providerId="ADAL" clId="{215E11C7-15DC-448A-9936-F467C2BA685B}" dt="2026-05-03T13:31:40.436" v="146" actId="26606"/>
          <ac:picMkLst>
            <pc:docMk/>
            <pc:sldMk cId="1347851994" sldId="279"/>
            <ac:picMk id="5" creationId="{0AE59A76-83D7-BAF8-BD3A-2E93CC5A7643}"/>
          </ac:picMkLst>
        </pc:picChg>
        <pc:picChg chg="add mod ord">
          <ac:chgData name="Ivica Štrbac" userId="9b657f32-4f2e-4b3e-a093-a242253bb682" providerId="ADAL" clId="{215E11C7-15DC-448A-9936-F467C2BA685B}" dt="2026-05-03T13:31:40.436" v="146" actId="26606"/>
          <ac:picMkLst>
            <pc:docMk/>
            <pc:sldMk cId="1347851994" sldId="279"/>
            <ac:picMk id="7" creationId="{072002DF-7153-984D-2571-3FCA7A7645EF}"/>
          </ac:picMkLst>
        </pc:picChg>
        <pc:picChg chg="add del mod ord">
          <ac:chgData name="Ivica Štrbac" userId="9b657f32-4f2e-4b3e-a093-a242253bb682" providerId="ADAL" clId="{215E11C7-15DC-448A-9936-F467C2BA685B}" dt="2026-05-03T13:31:40.436" v="146" actId="26606"/>
          <ac:picMkLst>
            <pc:docMk/>
            <pc:sldMk cId="1347851994" sldId="279"/>
            <ac:picMk id="9" creationId="{80FD109B-4D63-0C68-6067-8690ADA1AFAA}"/>
          </ac:picMkLst>
        </pc:picChg>
        <pc:picChg chg="add mod ord">
          <ac:chgData name="Ivica Štrbac" userId="9b657f32-4f2e-4b3e-a093-a242253bb682" providerId="ADAL" clId="{215E11C7-15DC-448A-9936-F467C2BA685B}" dt="2026-05-03T13:31:40.436" v="146" actId="26606"/>
          <ac:picMkLst>
            <pc:docMk/>
            <pc:sldMk cId="1347851994" sldId="279"/>
            <ac:picMk id="10" creationId="{027C33A9-167C-2885-94C0-AD0C55D9D2FA}"/>
          </ac:picMkLst>
        </pc:picChg>
        <pc:picChg chg="add del mod">
          <ac:chgData name="Ivica Štrbac" userId="9b657f32-4f2e-4b3e-a093-a242253bb682" providerId="ADAL" clId="{215E11C7-15DC-448A-9936-F467C2BA685B}" dt="2026-05-03T13:30:09.112" v="136" actId="21"/>
          <ac:picMkLst>
            <pc:docMk/>
            <pc:sldMk cId="1347851994" sldId="279"/>
            <ac:picMk id="13" creationId="{A8B2B59A-349F-12CA-E9BB-DFD5116FC81F}"/>
          </ac:picMkLst>
        </pc:picChg>
      </pc:sldChg>
      <pc:sldChg chg="add">
        <pc:chgData name="Ivica Štrbac" userId="9b657f32-4f2e-4b3e-a093-a242253bb682" providerId="ADAL" clId="{215E11C7-15DC-448A-9936-F467C2BA685B}" dt="2026-05-03T13:22:49.148" v="49"/>
        <pc:sldMkLst>
          <pc:docMk/>
          <pc:sldMk cId="4110434741" sldId="280"/>
        </pc:sldMkLst>
      </pc:sldChg>
      <pc:sldChg chg="add ord">
        <pc:chgData name="Ivica Štrbac" userId="9b657f32-4f2e-4b3e-a093-a242253bb682" providerId="ADAL" clId="{215E11C7-15DC-448A-9936-F467C2BA685B}" dt="2026-05-03T13:40:17.062" v="170"/>
        <pc:sldMkLst>
          <pc:docMk/>
          <pc:sldMk cId="2796523060" sldId="281"/>
        </pc:sldMkLst>
      </pc:sldChg>
      <pc:sldChg chg="addSp delSp modSp new mod modClrScheme chgLayout">
        <pc:chgData name="Ivica Štrbac" userId="9b657f32-4f2e-4b3e-a093-a242253bb682" providerId="ADAL" clId="{215E11C7-15DC-448A-9936-F467C2BA685B}" dt="2026-05-03T13:41:32.491" v="173" actId="27636"/>
        <pc:sldMkLst>
          <pc:docMk/>
          <pc:sldMk cId="3454972776" sldId="282"/>
        </pc:sldMkLst>
        <pc:spChg chg="del">
          <ac:chgData name="Ivica Štrbac" userId="9b657f32-4f2e-4b3e-a093-a242253bb682" providerId="ADAL" clId="{215E11C7-15DC-448A-9936-F467C2BA685B}" dt="2026-05-03T13:35:57.449" v="151" actId="700"/>
          <ac:spMkLst>
            <pc:docMk/>
            <pc:sldMk cId="3454972776" sldId="282"/>
            <ac:spMk id="2" creationId="{8BA0316D-17D8-4AA2-CEC8-EFFC887A5BE8}"/>
          </ac:spMkLst>
        </pc:spChg>
        <pc:spChg chg="del">
          <ac:chgData name="Ivica Štrbac" userId="9b657f32-4f2e-4b3e-a093-a242253bb682" providerId="ADAL" clId="{215E11C7-15DC-448A-9936-F467C2BA685B}" dt="2026-05-03T13:35:57.449" v="151" actId="700"/>
          <ac:spMkLst>
            <pc:docMk/>
            <pc:sldMk cId="3454972776" sldId="282"/>
            <ac:spMk id="3" creationId="{7FFFC6D6-57D9-8890-ECE8-FA9F3569DDD9}"/>
          </ac:spMkLst>
        </pc:spChg>
        <pc:spChg chg="add mod">
          <ac:chgData name="Ivica Štrbac" userId="9b657f32-4f2e-4b3e-a093-a242253bb682" providerId="ADAL" clId="{215E11C7-15DC-448A-9936-F467C2BA685B}" dt="2026-05-03T13:41:32.491" v="173" actId="27636"/>
          <ac:spMkLst>
            <pc:docMk/>
            <pc:sldMk cId="3454972776" sldId="282"/>
            <ac:spMk id="8" creationId="{B70A542D-DCAC-22A2-6C1D-57EE970EEC1B}"/>
          </ac:spMkLst>
        </pc:spChg>
        <pc:picChg chg="add mod">
          <ac:chgData name="Ivica Štrbac" userId="9b657f32-4f2e-4b3e-a093-a242253bb682" providerId="ADAL" clId="{215E11C7-15DC-448A-9936-F467C2BA685B}" dt="2026-05-03T13:36:00.056" v="152"/>
          <ac:picMkLst>
            <pc:docMk/>
            <pc:sldMk cId="3454972776" sldId="282"/>
            <ac:picMk id="4" creationId="{D4675B0E-39B8-86E2-46B8-48DB29AD4B19}"/>
          </ac:picMkLst>
        </pc:picChg>
        <pc:picChg chg="add mod">
          <ac:chgData name="Ivica Štrbac" userId="9b657f32-4f2e-4b3e-a093-a242253bb682" providerId="ADAL" clId="{215E11C7-15DC-448A-9936-F467C2BA685B}" dt="2026-05-03T13:36:09.112" v="153"/>
          <ac:picMkLst>
            <pc:docMk/>
            <pc:sldMk cId="3454972776" sldId="282"/>
            <ac:picMk id="5" creationId="{411BBB14-31EF-46DB-8E3D-72EB96F06482}"/>
          </ac:picMkLst>
        </pc:picChg>
        <pc:picChg chg="add mod">
          <ac:chgData name="Ivica Štrbac" userId="9b657f32-4f2e-4b3e-a093-a242253bb682" providerId="ADAL" clId="{215E11C7-15DC-448A-9936-F467C2BA685B}" dt="2026-05-03T13:36:17.662" v="154"/>
          <ac:picMkLst>
            <pc:docMk/>
            <pc:sldMk cId="3454972776" sldId="282"/>
            <ac:picMk id="6" creationId="{125B166A-F52D-FBE6-1C03-08D5F5C62EB2}"/>
          </ac:picMkLst>
        </pc:picChg>
        <pc:picChg chg="add mod">
          <ac:chgData name="Ivica Štrbac" userId="9b657f32-4f2e-4b3e-a093-a242253bb682" providerId="ADAL" clId="{215E11C7-15DC-448A-9936-F467C2BA685B}" dt="2026-05-03T13:36:27.217" v="155"/>
          <ac:picMkLst>
            <pc:docMk/>
            <pc:sldMk cId="3454972776" sldId="282"/>
            <ac:picMk id="7" creationId="{626E6678-80BB-9F07-972E-077F2620DF7B}"/>
          </ac:picMkLst>
        </pc:picChg>
      </pc:sldChg>
      <pc:sldChg chg="addSp delSp modSp new mod modClrScheme chgLayout">
        <pc:chgData name="Ivica Štrbac" userId="9b657f32-4f2e-4b3e-a093-a242253bb682" providerId="ADAL" clId="{215E11C7-15DC-448A-9936-F467C2BA685B}" dt="2026-05-03T13:38:36.874" v="166" actId="113"/>
        <pc:sldMkLst>
          <pc:docMk/>
          <pc:sldMk cId="734796356" sldId="283"/>
        </pc:sldMkLst>
        <pc:spChg chg="del">
          <ac:chgData name="Ivica Štrbac" userId="9b657f32-4f2e-4b3e-a093-a242253bb682" providerId="ADAL" clId="{215E11C7-15DC-448A-9936-F467C2BA685B}" dt="2026-05-03T13:37:44.889" v="159" actId="700"/>
          <ac:spMkLst>
            <pc:docMk/>
            <pc:sldMk cId="734796356" sldId="283"/>
            <ac:spMk id="2" creationId="{A9C59EA2-E535-6200-48CA-7E99E72C8F58}"/>
          </ac:spMkLst>
        </pc:spChg>
        <pc:spChg chg="del">
          <ac:chgData name="Ivica Štrbac" userId="9b657f32-4f2e-4b3e-a093-a242253bb682" providerId="ADAL" clId="{215E11C7-15DC-448A-9936-F467C2BA685B}" dt="2026-05-03T13:37:44.889" v="159" actId="700"/>
          <ac:spMkLst>
            <pc:docMk/>
            <pc:sldMk cId="734796356" sldId="283"/>
            <ac:spMk id="3" creationId="{6DC0765C-8476-96BE-1A4C-7D08A2F03C2D}"/>
          </ac:spMkLst>
        </pc:spChg>
        <pc:spChg chg="add mod">
          <ac:chgData name="Ivica Štrbac" userId="9b657f32-4f2e-4b3e-a093-a242253bb682" providerId="ADAL" clId="{215E11C7-15DC-448A-9936-F467C2BA685B}" dt="2026-05-03T13:38:22.003" v="164" actId="113"/>
          <ac:spMkLst>
            <pc:docMk/>
            <pc:sldMk cId="734796356" sldId="283"/>
            <ac:spMk id="7" creationId="{76B0B5A9-8442-7F8A-671A-AFC8E52B697C}"/>
          </ac:spMkLst>
        </pc:spChg>
        <pc:spChg chg="add mod">
          <ac:chgData name="Ivica Štrbac" userId="9b657f32-4f2e-4b3e-a093-a242253bb682" providerId="ADAL" clId="{215E11C7-15DC-448A-9936-F467C2BA685B}" dt="2026-05-03T13:38:36.874" v="166" actId="113"/>
          <ac:spMkLst>
            <pc:docMk/>
            <pc:sldMk cId="734796356" sldId="283"/>
            <ac:spMk id="8" creationId="{50B8C43D-8875-ABC4-C354-29CCEED2465F}"/>
          </ac:spMkLst>
        </pc:spChg>
        <pc:picChg chg="add mod">
          <ac:chgData name="Ivica Štrbac" userId="9b657f32-4f2e-4b3e-a093-a242253bb682" providerId="ADAL" clId="{215E11C7-15DC-448A-9936-F467C2BA685B}" dt="2026-05-03T13:37:51.366" v="160"/>
          <ac:picMkLst>
            <pc:docMk/>
            <pc:sldMk cId="734796356" sldId="283"/>
            <ac:picMk id="4" creationId="{0D638DA9-CD47-556A-B90F-E3227777B1C0}"/>
          </ac:picMkLst>
        </pc:picChg>
        <pc:picChg chg="add mod">
          <ac:chgData name="Ivica Štrbac" userId="9b657f32-4f2e-4b3e-a093-a242253bb682" providerId="ADAL" clId="{215E11C7-15DC-448A-9936-F467C2BA685B}" dt="2026-05-03T13:37:59.178" v="161"/>
          <ac:picMkLst>
            <pc:docMk/>
            <pc:sldMk cId="734796356" sldId="283"/>
            <ac:picMk id="5" creationId="{7D08BE4D-D2D0-C04B-5F3F-7F0721059950}"/>
          </ac:picMkLst>
        </pc:picChg>
        <pc:picChg chg="add mod">
          <ac:chgData name="Ivica Štrbac" userId="9b657f32-4f2e-4b3e-a093-a242253bb682" providerId="ADAL" clId="{215E11C7-15DC-448A-9936-F467C2BA685B}" dt="2026-05-03T13:38:07.158" v="162"/>
          <ac:picMkLst>
            <pc:docMk/>
            <pc:sldMk cId="734796356" sldId="283"/>
            <ac:picMk id="6" creationId="{7212451D-CA4A-2D7F-7450-49FFD8F52B90}"/>
          </ac:picMkLst>
        </pc:picChg>
      </pc:sldChg>
      <pc:sldChg chg="add del">
        <pc:chgData name="Ivica Štrbac" userId="9b657f32-4f2e-4b3e-a093-a242253bb682" providerId="ADAL" clId="{215E11C7-15DC-448A-9936-F467C2BA685B}" dt="2026-05-03T13:54:14.738" v="233" actId="2696"/>
        <pc:sldMkLst>
          <pc:docMk/>
          <pc:sldMk cId="2953368972" sldId="284"/>
        </pc:sldMkLst>
      </pc:sldChg>
      <pc:sldChg chg="addSp delSp modSp new del mod modClrScheme chgLayout">
        <pc:chgData name="Ivica Štrbac" userId="9b657f32-4f2e-4b3e-a093-a242253bb682" providerId="ADAL" clId="{215E11C7-15DC-448A-9936-F467C2BA685B}" dt="2026-05-03T13:44:04.386" v="177" actId="2696"/>
        <pc:sldMkLst>
          <pc:docMk/>
          <pc:sldMk cId="3132890101" sldId="284"/>
        </pc:sldMkLst>
        <pc:spChg chg="del">
          <ac:chgData name="Ivica Štrbac" userId="9b657f32-4f2e-4b3e-a093-a242253bb682" providerId="ADAL" clId="{215E11C7-15DC-448A-9936-F467C2BA685B}" dt="2026-05-03T13:43:38.799" v="175" actId="700"/>
          <ac:spMkLst>
            <pc:docMk/>
            <pc:sldMk cId="3132890101" sldId="284"/>
            <ac:spMk id="2" creationId="{921B9459-062B-6092-4764-90A58B8F95C0}"/>
          </ac:spMkLst>
        </pc:spChg>
        <pc:spChg chg="del">
          <ac:chgData name="Ivica Štrbac" userId="9b657f32-4f2e-4b3e-a093-a242253bb682" providerId="ADAL" clId="{215E11C7-15DC-448A-9936-F467C2BA685B}" dt="2026-05-03T13:43:38.799" v="175" actId="700"/>
          <ac:spMkLst>
            <pc:docMk/>
            <pc:sldMk cId="3132890101" sldId="284"/>
            <ac:spMk id="3" creationId="{7BF37C9C-5E42-DABF-A696-275E37813CE1}"/>
          </ac:spMkLst>
        </pc:spChg>
        <pc:picChg chg="add mod">
          <ac:chgData name="Ivica Štrbac" userId="9b657f32-4f2e-4b3e-a093-a242253bb682" providerId="ADAL" clId="{215E11C7-15DC-448A-9936-F467C2BA685B}" dt="2026-05-03T13:43:42.107" v="176"/>
          <ac:picMkLst>
            <pc:docMk/>
            <pc:sldMk cId="3132890101" sldId="284"/>
            <ac:picMk id="4" creationId="{97419E1D-EEB9-66AC-1714-8979C93E590D}"/>
          </ac:picMkLst>
        </pc:picChg>
      </pc:sldChg>
      <pc:sldChg chg="addSp delSp modSp new mod modClrScheme addAnim delAnim modAnim chgLayout">
        <pc:chgData name="Ivica Štrbac" userId="9b657f32-4f2e-4b3e-a093-a242253bb682" providerId="ADAL" clId="{215E11C7-15DC-448A-9936-F467C2BA685B}" dt="2026-05-03T13:53:38.255" v="231"/>
        <pc:sldMkLst>
          <pc:docMk/>
          <pc:sldMk cId="4061632477" sldId="285"/>
        </pc:sldMkLst>
        <pc:spChg chg="del">
          <ac:chgData name="Ivica Štrbac" userId="9b657f32-4f2e-4b3e-a093-a242253bb682" providerId="ADAL" clId="{215E11C7-15DC-448A-9936-F467C2BA685B}" dt="2026-05-03T13:49:40.166" v="209" actId="700"/>
          <ac:spMkLst>
            <pc:docMk/>
            <pc:sldMk cId="4061632477" sldId="285"/>
            <ac:spMk id="2" creationId="{85DAA131-25F5-597E-3BAD-EDBE4A75B6EA}"/>
          </ac:spMkLst>
        </pc:spChg>
        <pc:spChg chg="del">
          <ac:chgData name="Ivica Štrbac" userId="9b657f32-4f2e-4b3e-a093-a242253bb682" providerId="ADAL" clId="{215E11C7-15DC-448A-9936-F467C2BA685B}" dt="2026-05-03T13:49:40.166" v="209" actId="700"/>
          <ac:spMkLst>
            <pc:docMk/>
            <pc:sldMk cId="4061632477" sldId="285"/>
            <ac:spMk id="3" creationId="{46FEBB0C-DA74-4F76-784A-8BDA4DE67D6A}"/>
          </ac:spMkLst>
        </pc:spChg>
        <pc:spChg chg="add mod">
          <ac:chgData name="Ivica Štrbac" userId="9b657f32-4f2e-4b3e-a093-a242253bb682" providerId="ADAL" clId="{215E11C7-15DC-448A-9936-F467C2BA685B}" dt="2026-05-03T13:50:47.181" v="214"/>
          <ac:spMkLst>
            <pc:docMk/>
            <pc:sldMk cId="4061632477" sldId="285"/>
            <ac:spMk id="7" creationId="{3385FCCD-FABE-49C4-29CB-0B2C47785192}"/>
          </ac:spMkLst>
        </pc:spChg>
        <pc:spChg chg="add mod">
          <ac:chgData name="Ivica Štrbac" userId="9b657f32-4f2e-4b3e-a093-a242253bb682" providerId="ADAL" clId="{215E11C7-15DC-448A-9936-F467C2BA685B}" dt="2026-05-03T13:50:57.803" v="215"/>
          <ac:spMkLst>
            <pc:docMk/>
            <pc:sldMk cId="4061632477" sldId="285"/>
            <ac:spMk id="8" creationId="{F6078AFC-16DD-DAA3-3441-336A72FEE2C8}"/>
          </ac:spMkLst>
        </pc:spChg>
        <pc:spChg chg="add del mod">
          <ac:chgData name="Ivica Štrbac" userId="9b657f32-4f2e-4b3e-a093-a242253bb682" providerId="ADAL" clId="{215E11C7-15DC-448A-9936-F467C2BA685B}" dt="2026-05-03T13:53:17.513" v="227" actId="21"/>
          <ac:spMkLst>
            <pc:docMk/>
            <pc:sldMk cId="4061632477" sldId="285"/>
            <ac:spMk id="9" creationId="{731F10CC-55CC-5D28-9CE4-97EA9D048569}"/>
          </ac:spMkLst>
        </pc:spChg>
        <pc:spChg chg="add del mod">
          <ac:chgData name="Ivica Štrbac" userId="9b657f32-4f2e-4b3e-a093-a242253bb682" providerId="ADAL" clId="{215E11C7-15DC-448A-9936-F467C2BA685B}" dt="2026-05-03T13:52:05.929" v="219" actId="21"/>
          <ac:spMkLst>
            <pc:docMk/>
            <pc:sldMk cId="4061632477" sldId="285"/>
            <ac:spMk id="10" creationId="{8677C033-7DBF-F5CF-429A-A6A1C80BE050}"/>
          </ac:spMkLst>
        </pc:spChg>
        <pc:spChg chg="add del mod">
          <ac:chgData name="Ivica Štrbac" userId="9b657f32-4f2e-4b3e-a093-a242253bb682" providerId="ADAL" clId="{215E11C7-15DC-448A-9936-F467C2BA685B}" dt="2026-05-03T13:53:18.188" v="228" actId="21"/>
          <ac:spMkLst>
            <pc:docMk/>
            <pc:sldMk cId="4061632477" sldId="285"/>
            <ac:spMk id="11" creationId="{D6A7F9C3-AFE1-72C7-473D-5F7C8AD05EBE}"/>
          </ac:spMkLst>
        </pc:spChg>
        <pc:spChg chg="add mod">
          <ac:chgData name="Ivica Štrbac" userId="9b657f32-4f2e-4b3e-a093-a242253bb682" providerId="ADAL" clId="{215E11C7-15DC-448A-9936-F467C2BA685B}" dt="2026-05-03T13:52:55.320" v="222"/>
          <ac:spMkLst>
            <pc:docMk/>
            <pc:sldMk cId="4061632477" sldId="285"/>
            <ac:spMk id="12" creationId="{63F36049-EF4B-DFF7-1DD6-0A665E9A795A}"/>
          </ac:spMkLst>
        </pc:spChg>
        <pc:spChg chg="add mod">
          <ac:chgData name="Ivica Štrbac" userId="9b657f32-4f2e-4b3e-a093-a242253bb682" providerId="ADAL" clId="{215E11C7-15DC-448A-9936-F467C2BA685B}" dt="2026-05-03T13:53:27.786" v="230"/>
          <ac:spMkLst>
            <pc:docMk/>
            <pc:sldMk cId="4061632477" sldId="285"/>
            <ac:spMk id="14" creationId="{65B7F5D3-613D-1EB1-D371-67B1018425B7}"/>
          </ac:spMkLst>
        </pc:spChg>
        <pc:spChg chg="add mod">
          <ac:chgData name="Ivica Štrbac" userId="9b657f32-4f2e-4b3e-a093-a242253bb682" providerId="ADAL" clId="{215E11C7-15DC-448A-9936-F467C2BA685B}" dt="2026-05-03T13:53:38.255" v="231"/>
          <ac:spMkLst>
            <pc:docMk/>
            <pc:sldMk cId="4061632477" sldId="285"/>
            <ac:spMk id="15" creationId="{E7FD0942-21E4-E298-B645-6A8AB988A9F8}"/>
          </ac:spMkLst>
        </pc:spChg>
        <pc:picChg chg="add mod">
          <ac:chgData name="Ivica Štrbac" userId="9b657f32-4f2e-4b3e-a093-a242253bb682" providerId="ADAL" clId="{215E11C7-15DC-448A-9936-F467C2BA685B}" dt="2026-05-03T13:49:56.412" v="210"/>
          <ac:picMkLst>
            <pc:docMk/>
            <pc:sldMk cId="4061632477" sldId="285"/>
            <ac:picMk id="4" creationId="{293F7922-C3F8-14F4-EA41-01AB973EBEE3}"/>
          </ac:picMkLst>
        </pc:picChg>
        <pc:picChg chg="add mod">
          <ac:chgData name="Ivica Štrbac" userId="9b657f32-4f2e-4b3e-a093-a242253bb682" providerId="ADAL" clId="{215E11C7-15DC-448A-9936-F467C2BA685B}" dt="2026-05-03T13:50:23.925" v="212"/>
          <ac:picMkLst>
            <pc:docMk/>
            <pc:sldMk cId="4061632477" sldId="285"/>
            <ac:picMk id="5" creationId="{3F1F681B-AB5C-5D9D-36A4-B2160E52F15C}"/>
          </ac:picMkLst>
        </pc:picChg>
        <pc:picChg chg="add mod">
          <ac:chgData name="Ivica Štrbac" userId="9b657f32-4f2e-4b3e-a093-a242253bb682" providerId="ADAL" clId="{215E11C7-15DC-448A-9936-F467C2BA685B}" dt="2026-05-03T13:50:33.627" v="213"/>
          <ac:picMkLst>
            <pc:docMk/>
            <pc:sldMk cId="4061632477" sldId="285"/>
            <ac:picMk id="6" creationId="{A72141A0-DB39-B814-AE49-21F7A9FF5615}"/>
          </ac:picMkLst>
        </pc:picChg>
        <pc:picChg chg="add mod">
          <ac:chgData name="Ivica Štrbac" userId="9b657f32-4f2e-4b3e-a093-a242253bb682" providerId="ADAL" clId="{215E11C7-15DC-448A-9936-F467C2BA685B}" dt="2026-05-03T13:53:05.658" v="223"/>
          <ac:picMkLst>
            <pc:docMk/>
            <pc:sldMk cId="4061632477" sldId="285"/>
            <ac:picMk id="13" creationId="{44993FEB-D03F-6032-0C64-02B4F14210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E0621-7DC2-4818-85B6-248D8A25F265}" type="datetimeFigureOut">
              <a:rPr lang="hr-HR" smtClean="0"/>
              <a:t>4.5.2026.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564B8-37F9-456F-8DE9-AB07607BAA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791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0817C-CE1E-494A-8174-F02B83A5437B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920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0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0D602E02-A2D1-D0CA-0638-F6DE18314E81}"/>
              </a:ext>
            </a:extLst>
          </p:cNvPr>
          <p:cNvSpPr/>
          <p:nvPr/>
        </p:nvSpPr>
        <p:spPr>
          <a:xfrm>
            <a:off x="14986000" y="8839200"/>
            <a:ext cx="127000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F8D06B5-346B-962E-85E5-73BE776D8F55}"/>
              </a:ext>
            </a:extLst>
          </p:cNvPr>
          <p:cNvSpPr/>
          <p:nvPr/>
        </p:nvSpPr>
        <p:spPr>
          <a:xfrm>
            <a:off x="14890931" y="8839200"/>
            <a:ext cx="1346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A1DED7D-11D7-4677-3592-DA737B393335}"/>
              </a:ext>
            </a:extLst>
          </p:cNvPr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EE04C6F-2F8A-4CD4-9662-F4A83DE3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895599"/>
            <a:ext cx="4876800" cy="453511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4EABF07-CF10-54C8-978B-E8F1F707F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54" y="2858074"/>
            <a:ext cx="4410691" cy="457263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CE801F1-F481-1252-31E4-4B9F54481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38" y="2823257"/>
            <a:ext cx="5057062" cy="46279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C478F6BE-C8A1-B45E-540E-548480F09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-27833"/>
            <a:ext cx="16255999" cy="9171833"/>
          </a:xfrm>
          <a:prstGeom prst="rect">
            <a:avLst/>
          </a:prstGeom>
        </p:spPr>
      </p:pic>
      <p:pic>
        <p:nvPicPr>
          <p:cNvPr id="13" name="Grafika 12" descr="Camera outline">
            <a:extLst>
              <a:ext uri="{FF2B5EF4-FFF2-40B4-BE49-F238E27FC236}">
                <a16:creationId xmlns:a16="http://schemas.microsoft.com/office/drawing/2014/main" id="{C0726114-CDED-2CE6-95DA-5B2358AA5E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88275" y="4887309"/>
            <a:ext cx="1219200" cy="1219200"/>
          </a:xfrm>
          <a:prstGeom prst="rect">
            <a:avLst/>
          </a:prstGeom>
        </p:spPr>
      </p:pic>
      <p:pic>
        <p:nvPicPr>
          <p:cNvPr id="14" name="Grafika 13" descr="Camera outline">
            <a:extLst>
              <a:ext uri="{FF2B5EF4-FFF2-40B4-BE49-F238E27FC236}">
                <a16:creationId xmlns:a16="http://schemas.microsoft.com/office/drawing/2014/main" id="{4AF1EB6B-C9BF-92E5-2BC7-D060CDF35F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42425" y="8029807"/>
            <a:ext cx="1219200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5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8"/>
    </mc:Choice>
    <mc:Fallback xmlns="">
      <p:transition spd="slow" advTm="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4675B0E-39B8-86E2-46B8-48DB29AD4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1" r="1" b="13662"/>
          <a:stretch>
            <a:fillRect/>
          </a:stretch>
        </p:blipFill>
        <p:spPr>
          <a:xfrm>
            <a:off x="20" y="10"/>
            <a:ext cx="4971792" cy="559648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11BBB14-31EF-46DB-8E3D-72EB96F06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r="-1" b="15847"/>
          <a:stretch>
            <a:fillRect/>
          </a:stretch>
        </p:blipFill>
        <p:spPr>
          <a:xfrm>
            <a:off x="5130340" y="6"/>
            <a:ext cx="4915849" cy="5596491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25B166A-F52D-FBE6-1C03-08D5F5C62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r="11221"/>
          <a:stretch>
            <a:fillRect/>
          </a:stretch>
        </p:blipFill>
        <p:spPr>
          <a:xfrm>
            <a:off x="10204721" y="1"/>
            <a:ext cx="6051284" cy="5169663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26E6678-80BB-9F07-972E-077F2620D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4" r="-2" b="21859"/>
          <a:stretch>
            <a:fillRect/>
          </a:stretch>
        </p:blipFill>
        <p:spPr>
          <a:xfrm>
            <a:off x="20" y="5730254"/>
            <a:ext cx="9115780" cy="3413746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8" name="Rezervirano mjesto teksta 16">
            <a:extLst>
              <a:ext uri="{FF2B5EF4-FFF2-40B4-BE49-F238E27FC236}">
                <a16:creationId xmlns:a16="http://schemas.microsoft.com/office/drawing/2014/main" id="{B70A542D-DCAC-22A2-6C1D-57EE970EEC1B}"/>
              </a:ext>
            </a:extLst>
          </p:cNvPr>
          <p:cNvSpPr txBox="1">
            <a:spLocks/>
          </p:cNvSpPr>
          <p:nvPr/>
        </p:nvSpPr>
        <p:spPr>
          <a:xfrm>
            <a:off x="8458200" y="7612753"/>
            <a:ext cx="7366000" cy="86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/>
              <a:t>REZULTAT</a:t>
            </a:r>
            <a:r>
              <a:rPr lang="az-Cyrl-AZ" sz="4000" b="1" dirty="0"/>
              <a:t>І</a:t>
            </a:r>
            <a:r>
              <a:rPr lang="en-US" sz="4000" b="1" dirty="0"/>
              <a:t> – </a:t>
            </a:r>
            <a:r>
              <a:rPr lang="en-US" sz="4000" b="1" dirty="0" err="1"/>
              <a:t>razlike</a:t>
            </a:r>
            <a:r>
              <a:rPr lang="en-US" sz="4000" b="1" dirty="0"/>
              <a:t> </a:t>
            </a:r>
            <a:r>
              <a:rPr lang="en-US" sz="4000" b="1" dirty="0" err="1"/>
              <a:t>su</a:t>
            </a:r>
            <a:r>
              <a:rPr lang="en-US" sz="4000" b="1" dirty="0"/>
              <a:t> </a:t>
            </a:r>
            <a:r>
              <a:rPr lang="en-US" sz="4000" b="1" dirty="0" err="1"/>
              <a:t>nevidljive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54972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1690B-292D-F63C-348E-386F33B28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avokutnik 28">
            <a:extLst>
              <a:ext uri="{FF2B5EF4-FFF2-40B4-BE49-F238E27FC236}">
                <a16:creationId xmlns:a16="http://schemas.microsoft.com/office/drawing/2014/main" id="{3115D493-4396-B0C9-E7EF-9871C2A03D35}"/>
              </a:ext>
            </a:extLst>
          </p:cNvPr>
          <p:cNvSpPr/>
          <p:nvPr/>
        </p:nvSpPr>
        <p:spPr>
          <a:xfrm>
            <a:off x="0" y="4903021"/>
            <a:ext cx="16256000" cy="42409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2393F60D-E251-5ED4-782C-A43EB661040F}"/>
              </a:ext>
            </a:extLst>
          </p:cNvPr>
          <p:cNvSpPr txBox="1"/>
          <p:nvPr/>
        </p:nvSpPr>
        <p:spPr>
          <a:xfrm>
            <a:off x="5813248" y="4903021"/>
            <a:ext cx="812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2400" dirty="0"/>
              <a:t>udaljenost Zemlja–Mjesec</a:t>
            </a:r>
          </a:p>
          <a:p>
            <a:pPr lvl="0"/>
            <a:r>
              <a:rPr lang="hr-HR" sz="2400" b="1" dirty="0"/>
              <a:t>384400 km → 12.2 m</a:t>
            </a:r>
            <a:r>
              <a:rPr lang="hr-HR" sz="2400" dirty="0"/>
              <a:t> </a:t>
            </a:r>
          </a:p>
        </p:txBody>
      </p:sp>
      <p:pic>
        <p:nvPicPr>
          <p:cNvPr id="27" name="Slika 26">
            <a:extLst>
              <a:ext uri="{FF2B5EF4-FFF2-40B4-BE49-F238E27FC236}">
                <a16:creationId xmlns:a16="http://schemas.microsoft.com/office/drawing/2014/main" id="{BC8C8AE7-02B3-CA5E-D117-DB1F6945D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86" y="6608618"/>
            <a:ext cx="918925" cy="903173"/>
          </a:xfrm>
          <a:prstGeom prst="rect">
            <a:avLst/>
          </a:prstGeom>
        </p:spPr>
      </p:pic>
      <p:sp>
        <p:nvSpPr>
          <p:cNvPr id="28" name="Krug: prazno 27">
            <a:extLst>
              <a:ext uri="{FF2B5EF4-FFF2-40B4-BE49-F238E27FC236}">
                <a16:creationId xmlns:a16="http://schemas.microsoft.com/office/drawing/2014/main" id="{1575498A-D64A-89A0-EADB-188367DFABDE}"/>
              </a:ext>
            </a:extLst>
          </p:cNvPr>
          <p:cNvSpPr/>
          <p:nvPr/>
        </p:nvSpPr>
        <p:spPr>
          <a:xfrm>
            <a:off x="679767" y="6248399"/>
            <a:ext cx="1661652" cy="1665743"/>
          </a:xfrm>
          <a:prstGeom prst="don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2400">
              <a:solidFill>
                <a:schemeClr val="tx1"/>
              </a:solidFill>
            </a:endParaRPr>
          </a:p>
        </p:txBody>
      </p:sp>
      <p:cxnSp>
        <p:nvCxnSpPr>
          <p:cNvPr id="31" name="Ravni poveznik 30">
            <a:extLst>
              <a:ext uri="{FF2B5EF4-FFF2-40B4-BE49-F238E27FC236}">
                <a16:creationId xmlns:a16="http://schemas.microsoft.com/office/drawing/2014/main" id="{BFB477D6-B6FE-BB9F-8768-7C96ED2778D6}"/>
              </a:ext>
            </a:extLst>
          </p:cNvPr>
          <p:cNvCxnSpPr>
            <a:cxnSpLocks/>
          </p:cNvCxnSpPr>
          <p:nvPr/>
        </p:nvCxnSpPr>
        <p:spPr>
          <a:xfrm>
            <a:off x="14557780" y="5915889"/>
            <a:ext cx="0" cy="2341419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niOkvir 1">
            <a:extLst>
              <a:ext uri="{FF2B5EF4-FFF2-40B4-BE49-F238E27FC236}">
                <a16:creationId xmlns:a16="http://schemas.microsoft.com/office/drawing/2014/main" id="{DDAC7A22-ABFD-CB19-47D5-D754C97530C2}"/>
              </a:ext>
            </a:extLst>
          </p:cNvPr>
          <p:cNvSpPr txBox="1"/>
          <p:nvPr/>
        </p:nvSpPr>
        <p:spPr>
          <a:xfrm>
            <a:off x="4323065" y="1880077"/>
            <a:ext cx="12939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dirty="0"/>
              <a:t>„pretjerani” model</a:t>
            </a:r>
          </a:p>
        </p:txBody>
      </p: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93D71419-FA53-E5F5-D2A6-4F6FD479962E}"/>
              </a:ext>
            </a:extLst>
          </p:cNvPr>
          <p:cNvCxnSpPr>
            <a:cxnSpLocks/>
          </p:cNvCxnSpPr>
          <p:nvPr/>
        </p:nvCxnSpPr>
        <p:spPr>
          <a:xfrm>
            <a:off x="5868354" y="4903021"/>
            <a:ext cx="2821073" cy="1093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6C5714D0-9419-3632-5C32-AF5F15FF18D1}"/>
              </a:ext>
            </a:extLst>
          </p:cNvPr>
          <p:cNvCxnSpPr>
            <a:cxnSpLocks/>
          </p:cNvCxnSpPr>
          <p:nvPr/>
        </p:nvCxnSpPr>
        <p:spPr>
          <a:xfrm flipH="1">
            <a:off x="6012874" y="4822945"/>
            <a:ext cx="2219989" cy="11421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85FD84A-0E8C-2C80-F647-AC07FA893AAB}"/>
              </a:ext>
            </a:extLst>
          </p:cNvPr>
          <p:cNvSpPr txBox="1"/>
          <p:nvPr/>
        </p:nvSpPr>
        <p:spPr>
          <a:xfrm>
            <a:off x="2141421" y="7296589"/>
            <a:ext cx="17595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733" b="1" dirty="0"/>
              <a:t>1.2 m</a:t>
            </a:r>
          </a:p>
        </p:txBody>
      </p:sp>
      <p:pic>
        <p:nvPicPr>
          <p:cNvPr id="14" name="Grafika 13" descr="Camera outline">
            <a:extLst>
              <a:ext uri="{FF2B5EF4-FFF2-40B4-BE49-F238E27FC236}">
                <a16:creationId xmlns:a16="http://schemas.microsoft.com/office/drawing/2014/main" id="{F3A14D18-F198-AB8A-9B4F-52904C08E1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3291" y="4887309"/>
            <a:ext cx="1219200" cy="1219200"/>
          </a:xfrm>
          <a:prstGeom prst="rect">
            <a:avLst/>
          </a:prstGeom>
        </p:spPr>
      </p:pic>
      <p:pic>
        <p:nvPicPr>
          <p:cNvPr id="16" name="Grafika 15" descr="Camera outline">
            <a:extLst>
              <a:ext uri="{FF2B5EF4-FFF2-40B4-BE49-F238E27FC236}">
                <a16:creationId xmlns:a16="http://schemas.microsoft.com/office/drawing/2014/main" id="{E1964D79-D305-C455-0718-A3C05C4A45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9441" y="7755200"/>
            <a:ext cx="1219200" cy="1219200"/>
          </a:xfrm>
          <a:prstGeom prst="rect">
            <a:avLst/>
          </a:prstGeom>
        </p:spPr>
      </p:pic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4F713A37-096E-F97D-1199-72A109BC9FF3}"/>
              </a:ext>
            </a:extLst>
          </p:cNvPr>
          <p:cNvCxnSpPr>
            <a:cxnSpLocks/>
          </p:cNvCxnSpPr>
          <p:nvPr/>
        </p:nvCxnSpPr>
        <p:spPr>
          <a:xfrm>
            <a:off x="1974011" y="7914141"/>
            <a:ext cx="154504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104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4"/>
    </mc:Choice>
    <mc:Fallback xmlns="">
      <p:transition spd="slow" advTm="11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67565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8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D638DA9-CD47-556A-B90F-E3227777B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6" y="2039816"/>
            <a:ext cx="6862289" cy="4572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D08BE4D-D2D0-C04B-5F3F-7F0721059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12" y="2039816"/>
            <a:ext cx="6862288" cy="4572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212451D-CA4A-2D7F-7450-49FFD8F52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21" y="1904466"/>
            <a:ext cx="2726383" cy="4842699"/>
          </a:xfrm>
          <a:prstGeom prst="ellipse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76B0B5A9-8442-7F8A-671A-AFC8E52B697C}"/>
              </a:ext>
            </a:extLst>
          </p:cNvPr>
          <p:cNvSpPr txBox="1">
            <a:spLocks/>
          </p:cNvSpPr>
          <p:nvPr/>
        </p:nvSpPr>
        <p:spPr>
          <a:xfrm>
            <a:off x="3946580" y="4148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/>
              <a:t>Rezultati „pretjeranog” modela:</a:t>
            </a:r>
            <a:endParaRPr lang="hr-HR" b="1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0B8C43D-8875-ABC4-C354-29CCEED2465F}"/>
              </a:ext>
            </a:extLst>
          </p:cNvPr>
          <p:cNvSpPr txBox="1"/>
          <p:nvPr/>
        </p:nvSpPr>
        <p:spPr>
          <a:xfrm>
            <a:off x="515435" y="6949862"/>
            <a:ext cx="1462296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733" b="1" dirty="0"/>
              <a:t>Promjenom položaja promatrača mijenja se vidljivi dio Mjeseca.</a:t>
            </a:r>
          </a:p>
        </p:txBody>
      </p:sp>
    </p:spTree>
    <p:extLst>
      <p:ext uri="{BB962C8B-B14F-4D97-AF65-F5344CB8AC3E}">
        <p14:creationId xmlns:p14="http://schemas.microsoft.com/office/powerpoint/2010/main" val="73479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F1F681B-AB5C-5D9D-36A4-B2160E52F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09" y="253398"/>
            <a:ext cx="14924583" cy="863720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2141A0-DB39-B814-AE49-21F7A9FF5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r="36963" b="44454"/>
          <a:stretch>
            <a:fillRect/>
          </a:stretch>
        </p:blipFill>
        <p:spPr>
          <a:xfrm>
            <a:off x="5600281" y="254001"/>
            <a:ext cx="4474865" cy="479697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385FCCD-FABE-49C4-29CB-0B2C47785192}"/>
              </a:ext>
            </a:extLst>
          </p:cNvPr>
          <p:cNvSpPr txBox="1"/>
          <p:nvPr/>
        </p:nvSpPr>
        <p:spPr>
          <a:xfrm>
            <a:off x="2152866" y="7743929"/>
            <a:ext cx="430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267" dirty="0"/>
              <a:t>Položaj 1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6078AFC-16DD-DAA3-3441-336A72FEE2C8}"/>
              </a:ext>
            </a:extLst>
          </p:cNvPr>
          <p:cNvSpPr txBox="1"/>
          <p:nvPr/>
        </p:nvSpPr>
        <p:spPr>
          <a:xfrm>
            <a:off x="11439775" y="7743929"/>
            <a:ext cx="430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267" dirty="0"/>
              <a:t>Položaj 2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3F36049-EF4B-DFF7-1DD6-0A665E9A795A}"/>
              </a:ext>
            </a:extLst>
          </p:cNvPr>
          <p:cNvSpPr txBox="1"/>
          <p:nvPr/>
        </p:nvSpPr>
        <p:spPr>
          <a:xfrm>
            <a:off x="6457742" y="4661121"/>
            <a:ext cx="430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267" dirty="0"/>
              <a:t>ukupno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5B7F5D3-613D-1EB1-D371-67B1018425B7}"/>
              </a:ext>
            </a:extLst>
          </p:cNvPr>
          <p:cNvSpPr txBox="1"/>
          <p:nvPr/>
        </p:nvSpPr>
        <p:spPr>
          <a:xfrm>
            <a:off x="1291085" y="621161"/>
            <a:ext cx="3683820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3733" dirty="0"/>
              <a:t>Ova pojava naziva se </a:t>
            </a:r>
            <a:r>
              <a:rPr lang="hr-HR" sz="3733" b="1" dirty="0"/>
              <a:t>dnevna </a:t>
            </a:r>
            <a:r>
              <a:rPr lang="hr-HR" sz="3733" b="1" dirty="0" err="1"/>
              <a:t>libracija</a:t>
            </a:r>
            <a:r>
              <a:rPr lang="hr-HR" sz="3733" dirty="0"/>
              <a:t>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7FD0942-21E4-E298-B645-6A8AB988A9F8}"/>
              </a:ext>
            </a:extLst>
          </p:cNvPr>
          <p:cNvSpPr txBox="1"/>
          <p:nvPr/>
        </p:nvSpPr>
        <p:spPr>
          <a:xfrm>
            <a:off x="10762618" y="352411"/>
            <a:ext cx="4103537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3733" dirty="0"/>
              <a:t>S oba položaja zajedno vidimo </a:t>
            </a:r>
            <a:r>
              <a:rPr lang="hr-HR" sz="3733" b="1" dirty="0"/>
              <a:t>više od polovice Mjesečeve površine</a:t>
            </a:r>
            <a:endParaRPr lang="hr-HR" sz="3733" dirty="0"/>
          </a:p>
        </p:txBody>
      </p:sp>
    </p:spTree>
    <p:extLst>
      <p:ext uri="{BB962C8B-B14F-4D97-AF65-F5344CB8AC3E}">
        <p14:creationId xmlns:p14="http://schemas.microsoft.com/office/powerpoint/2010/main" val="40616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836482E-21E6-7302-31D2-D031B23EE987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" y="101237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54D70535-EC4B-8892-E5CF-77B003FA072F}"/>
              </a:ext>
            </a:extLst>
          </p:cNvPr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9" y="1524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0BD2A86D-51F7-C6B5-F6DB-CEFB52FB8D91}"/>
              </a:ext>
            </a:extLst>
          </p:cNvPr>
          <p:cNvSpPr/>
          <p:nvPr/>
        </p:nvSpPr>
        <p:spPr>
          <a:xfrm>
            <a:off x="14909800" y="8936083"/>
            <a:ext cx="12700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A4F17568-8377-CAF6-FA40-0710CA2E8363}"/>
              </a:ext>
            </a:extLst>
          </p:cNvPr>
          <p:cNvSpPr/>
          <p:nvPr/>
        </p:nvSpPr>
        <p:spPr>
          <a:xfrm>
            <a:off x="14833600" y="8705850"/>
            <a:ext cx="1346200" cy="266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9FFD300-7D52-525C-FB18-CAAD07019C30}"/>
              </a:ext>
            </a:extLst>
          </p:cNvPr>
          <p:cNvSpPr/>
          <p:nvPr/>
        </p:nvSpPr>
        <p:spPr>
          <a:xfrm>
            <a:off x="14964954" y="8839200"/>
            <a:ext cx="12700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BFB2EF38-A95F-A847-F75A-BAE0C12B8272}"/>
              </a:ext>
            </a:extLst>
          </p:cNvPr>
          <p:cNvSpPr/>
          <p:nvPr/>
        </p:nvSpPr>
        <p:spPr>
          <a:xfrm>
            <a:off x="14890931" y="8839200"/>
            <a:ext cx="1346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145AEC-BFB2-159E-60BA-53776A2138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68" t="76050" r="19531" b="3782"/>
          <a:stretch>
            <a:fillRect/>
          </a:stretch>
        </p:blipFill>
        <p:spPr>
          <a:xfrm>
            <a:off x="4013200" y="7286625"/>
            <a:ext cx="8686800" cy="16287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15B8E-4FCF-2693-0413-4EE63DC5FD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656" t="20588" r="20000" b="70168"/>
          <a:stretch>
            <a:fillRect/>
          </a:stretch>
        </p:blipFill>
        <p:spPr>
          <a:xfrm>
            <a:off x="11328400" y="1143000"/>
            <a:ext cx="4100945" cy="12192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ED742AEE-9241-6554-F518-A44E64354940}"/>
              </a:ext>
            </a:extLst>
          </p:cNvPr>
          <p:cNvSpPr/>
          <p:nvPr/>
        </p:nvSpPr>
        <p:spPr>
          <a:xfrm>
            <a:off x="14909800" y="8763000"/>
            <a:ext cx="1346200" cy="304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4EA70D6E-9395-3468-0D6B-0AFB9A4C7B1B}"/>
              </a:ext>
            </a:extLst>
          </p:cNvPr>
          <p:cNvSpPr/>
          <p:nvPr/>
        </p:nvSpPr>
        <p:spPr>
          <a:xfrm>
            <a:off x="7366000" y="4114800"/>
            <a:ext cx="1752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7DC662-0B0E-FDEB-AD9F-D166A35BF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844" r="4062" b="93698"/>
          <a:stretch>
            <a:fillRect/>
          </a:stretch>
        </p:blipFill>
        <p:spPr>
          <a:xfrm>
            <a:off x="6680200" y="3962400"/>
            <a:ext cx="2895600" cy="820420"/>
          </a:xfrm>
          <a:prstGeom prst="ellipse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0E0E5D90-A00D-960D-363B-723D8956E295}"/>
              </a:ext>
            </a:extLst>
          </p:cNvPr>
          <p:cNvSpPr/>
          <p:nvPr/>
        </p:nvSpPr>
        <p:spPr>
          <a:xfrm>
            <a:off x="14986000" y="8763000"/>
            <a:ext cx="12700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9086C-7A0D-EE0C-3CCD-F6522EB1C2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62" t="18908" r="16719" b="67647"/>
          <a:stretch>
            <a:fillRect/>
          </a:stretch>
        </p:blipFill>
        <p:spPr>
          <a:xfrm>
            <a:off x="584200" y="381000"/>
            <a:ext cx="10439400" cy="12192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688F754D-2CE6-DCA8-8C7B-6DA508869591}"/>
              </a:ext>
            </a:extLst>
          </p:cNvPr>
          <p:cNvSpPr/>
          <p:nvPr/>
        </p:nvSpPr>
        <p:spPr>
          <a:xfrm>
            <a:off x="14909800" y="8763000"/>
            <a:ext cx="1219200" cy="2286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684E608-485F-9887-A509-017E651A663C}"/>
              </a:ext>
            </a:extLst>
          </p:cNvPr>
          <p:cNvSpPr/>
          <p:nvPr/>
        </p:nvSpPr>
        <p:spPr>
          <a:xfrm>
            <a:off x="14833600" y="8808720"/>
            <a:ext cx="1295400" cy="266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4|1.3|0.6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59</Words>
  <Application>Microsoft Office PowerPoint</Application>
  <PresentationFormat>Prilagođeno</PresentationFormat>
  <Paragraphs>13</Paragraphs>
  <Slides>19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Aptos</vt:lpstr>
      <vt:lpstr>Arial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Ivica Štrbac</cp:lastModifiedBy>
  <cp:revision>4</cp:revision>
  <dcterms:created xsi:type="dcterms:W3CDTF">2006-08-16T00:00:00Z</dcterms:created>
  <dcterms:modified xsi:type="dcterms:W3CDTF">2026-05-04T09:15:15Z</dcterms:modified>
</cp:coreProperties>
</file>