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72" r:id="rId5"/>
    <p:sldId id="260" r:id="rId6"/>
    <p:sldId id="273" r:id="rId7"/>
    <p:sldId id="274" r:id="rId8"/>
    <p:sldId id="264" r:id="rId9"/>
    <p:sldId id="275" r:id="rId10"/>
    <p:sldId id="276" r:id="rId11"/>
    <p:sldId id="265" r:id="rId12"/>
    <p:sldId id="266" r:id="rId13"/>
    <p:sldId id="267" r:id="rId14"/>
    <p:sldId id="277" r:id="rId15"/>
    <p:sldId id="269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F5C39B-ED1B-488E-9F74-0B6B5B504F55}" v="40" dt="2026-05-04T09:12:39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ica Štrbac" userId="9b657f32-4f2e-4b3e-a093-a242253bb682" providerId="ADAL" clId="{215E11C7-15DC-448A-9936-F467C2BA685B}"/>
    <pc:docChg chg="undo custSel addSld delSld modSld sldOrd">
      <pc:chgData name="Ivica Štrbac" userId="9b657f32-4f2e-4b3e-a093-a242253bb682" providerId="ADAL" clId="{215E11C7-15DC-448A-9936-F467C2BA685B}" dt="2026-05-04T09:12:58.912" v="311" actId="20577"/>
      <pc:docMkLst>
        <pc:docMk/>
      </pc:docMkLst>
      <pc:sldChg chg="addSp delSp modSp mod modClrScheme chgLayout">
        <pc:chgData name="Ivica Štrbac" userId="9b657f32-4f2e-4b3e-a093-a242253bb682" providerId="ADAL" clId="{215E11C7-15DC-448A-9936-F467C2BA685B}" dt="2026-05-04T09:12:58.912" v="311" actId="20577"/>
        <pc:sldMkLst>
          <pc:docMk/>
          <pc:sldMk cId="0" sldId="256"/>
        </pc:sldMkLst>
        <pc:spChg chg="add del mod ord">
          <ac:chgData name="Ivica Štrbac" userId="9b657f32-4f2e-4b3e-a093-a242253bb682" providerId="ADAL" clId="{215E11C7-15DC-448A-9936-F467C2BA685B}" dt="2026-05-04T08:40:46.620" v="69" actId="21"/>
          <ac:spMkLst>
            <pc:docMk/>
            <pc:sldMk cId="0" sldId="256"/>
            <ac:spMk id="3" creationId="{820681F9-76FC-18DC-B450-157C039640CB}"/>
          </ac:spMkLst>
        </pc:spChg>
        <pc:spChg chg="add mod">
          <ac:chgData name="Ivica Štrbac" userId="9b657f32-4f2e-4b3e-a093-a242253bb682" providerId="ADAL" clId="{215E11C7-15DC-448A-9936-F467C2BA685B}" dt="2026-05-04T09:11:22.908" v="229"/>
          <ac:spMkLst>
            <pc:docMk/>
            <pc:sldMk cId="0" sldId="256"/>
            <ac:spMk id="3" creationId="{8890F184-128B-72D0-CDF1-F5DA4744F414}"/>
          </ac:spMkLst>
        </pc:spChg>
        <pc:spChg chg="add del mod ord">
          <ac:chgData name="Ivica Štrbac" userId="9b657f32-4f2e-4b3e-a093-a242253bb682" providerId="ADAL" clId="{215E11C7-15DC-448A-9936-F467C2BA685B}" dt="2026-05-04T08:38:55.963" v="52" actId="21"/>
          <ac:spMkLst>
            <pc:docMk/>
            <pc:sldMk cId="0" sldId="256"/>
            <ac:spMk id="4" creationId="{68F8B4DF-0800-EE57-4F76-9AFB4BE2A81B}"/>
          </ac:spMkLst>
        </pc:spChg>
        <pc:spChg chg="add del">
          <ac:chgData name="Ivica Štrbac" userId="9b657f32-4f2e-4b3e-a093-a242253bb682" providerId="ADAL" clId="{215E11C7-15DC-448A-9936-F467C2BA685B}" dt="2026-05-04T08:39:12.429" v="54" actId="11529"/>
          <ac:spMkLst>
            <pc:docMk/>
            <pc:sldMk cId="0" sldId="256"/>
            <ac:spMk id="5" creationId="{39073656-832C-C87C-4A69-76916A45F89B}"/>
          </ac:spMkLst>
        </pc:spChg>
        <pc:spChg chg="add mod">
          <ac:chgData name="Ivica Štrbac" userId="9b657f32-4f2e-4b3e-a093-a242253bb682" providerId="ADAL" clId="{215E11C7-15DC-448A-9936-F467C2BA685B}" dt="2026-05-04T09:05:33.851" v="222" actId="1076"/>
          <ac:spMkLst>
            <pc:docMk/>
            <pc:sldMk cId="0" sldId="256"/>
            <ac:spMk id="6" creationId="{D271C57C-0B2F-2D09-8CA9-60AD9830F364}"/>
          </ac:spMkLst>
        </pc:spChg>
        <pc:spChg chg="add mod">
          <ac:chgData name="Ivica Štrbac" userId="9b657f32-4f2e-4b3e-a093-a242253bb682" providerId="ADAL" clId="{215E11C7-15DC-448A-9936-F467C2BA685B}" dt="2026-05-04T09:12:58.912" v="311" actId="20577"/>
          <ac:spMkLst>
            <pc:docMk/>
            <pc:sldMk cId="0" sldId="256"/>
            <ac:spMk id="7" creationId="{582C4ABC-D561-9504-39AA-9FE1C250C11B}"/>
          </ac:spMkLst>
        </pc:spChg>
        <pc:spChg chg="add mod">
          <ac:chgData name="Ivica Štrbac" userId="9b657f32-4f2e-4b3e-a093-a242253bb682" providerId="ADAL" clId="{215E11C7-15DC-448A-9936-F467C2BA685B}" dt="2026-05-04T08:42:13.169" v="131" actId="1076"/>
          <ac:spMkLst>
            <pc:docMk/>
            <pc:sldMk cId="0" sldId="256"/>
            <ac:spMk id="8" creationId="{5D4247C1-9B9C-B007-1ED9-E4E080508E0C}"/>
          </ac:spMkLst>
        </pc:spChg>
        <pc:spChg chg="add del mod">
          <ac:chgData name="Ivica Štrbac" userId="9b657f32-4f2e-4b3e-a093-a242253bb682" providerId="ADAL" clId="{215E11C7-15DC-448A-9936-F467C2BA685B}" dt="2026-05-04T08:42:22.354" v="132" actId="21"/>
          <ac:spMkLst>
            <pc:docMk/>
            <pc:sldMk cId="0" sldId="256"/>
            <ac:spMk id="10" creationId="{D7AE4036-7263-E929-3E22-F3CD953F57CD}"/>
          </ac:spMkLst>
        </pc:spChg>
        <pc:picChg chg="mod">
          <ac:chgData name="Ivica Štrbac" userId="9b657f32-4f2e-4b3e-a093-a242253bb682" providerId="ADAL" clId="{215E11C7-15DC-448A-9936-F467C2BA685B}" dt="2026-05-04T09:05:18.672" v="219" actId="1076"/>
          <ac:picMkLst>
            <pc:docMk/>
            <pc:sldMk cId="0" sldId="256"/>
            <ac:picMk id="2" creationId="{00000000-0000-0000-0000-000000000000}"/>
          </ac:picMkLst>
        </pc:picChg>
        <pc:picChg chg="add mod">
          <ac:chgData name="Ivica Štrbac" userId="9b657f32-4f2e-4b3e-a093-a242253bb682" providerId="ADAL" clId="{215E11C7-15DC-448A-9936-F467C2BA685B}" dt="2026-05-04T08:43:15.278" v="133"/>
          <ac:picMkLst>
            <pc:docMk/>
            <pc:sldMk cId="0" sldId="256"/>
            <ac:picMk id="11" creationId="{BD90BCAD-BF7F-91DC-8B5F-254E0BEC6212}"/>
          </ac:picMkLst>
        </pc:picChg>
        <pc:picChg chg="add mod">
          <ac:chgData name="Ivica Štrbac" userId="9b657f32-4f2e-4b3e-a093-a242253bb682" providerId="ADAL" clId="{215E11C7-15DC-448A-9936-F467C2BA685B}" dt="2026-05-04T08:43:24.605" v="134"/>
          <ac:picMkLst>
            <pc:docMk/>
            <pc:sldMk cId="0" sldId="256"/>
            <ac:picMk id="12" creationId="{EA67E6AE-61A2-A7DD-D91D-C591E00EDC10}"/>
          </ac:picMkLst>
        </pc:picChg>
      </pc:sldChg>
      <pc:sldChg chg="addSp modSp del">
        <pc:chgData name="Ivica Štrbac" userId="9b657f32-4f2e-4b3e-a093-a242253bb682" providerId="ADAL" clId="{215E11C7-15DC-448A-9936-F467C2BA685B}" dt="2026-05-04T08:44:55.535" v="144" actId="2696"/>
        <pc:sldMkLst>
          <pc:docMk/>
          <pc:sldMk cId="0" sldId="257"/>
        </pc:sldMkLst>
        <pc:picChg chg="add mod">
          <ac:chgData name="Ivica Štrbac" userId="9b657f32-4f2e-4b3e-a093-a242253bb682" providerId="ADAL" clId="{215E11C7-15DC-448A-9936-F467C2BA685B}" dt="2026-05-04T08:43:30.968" v="135"/>
          <ac:picMkLst>
            <pc:docMk/>
            <pc:sldMk cId="0" sldId="257"/>
            <ac:picMk id="3" creationId="{61F95EDC-9FF7-615A-E81A-2DA759F0E3DE}"/>
          </ac:picMkLst>
        </pc:picChg>
      </pc:sldChg>
      <pc:sldChg chg="addSp modSp mod">
        <pc:chgData name="Ivica Štrbac" userId="9b657f32-4f2e-4b3e-a093-a242253bb682" providerId="ADAL" clId="{215E11C7-15DC-448A-9936-F467C2BA685B}" dt="2026-05-04T08:45:41.312" v="146" actId="13822"/>
        <pc:sldMkLst>
          <pc:docMk/>
          <pc:sldMk cId="0" sldId="258"/>
        </pc:sldMkLst>
        <pc:spChg chg="add mod">
          <ac:chgData name="Ivica Štrbac" userId="9b657f32-4f2e-4b3e-a093-a242253bb682" providerId="ADAL" clId="{215E11C7-15DC-448A-9936-F467C2BA685B}" dt="2026-05-04T08:45:41.312" v="146" actId="13822"/>
          <ac:spMkLst>
            <pc:docMk/>
            <pc:sldMk cId="0" sldId="258"/>
            <ac:spMk id="3" creationId="{F98CB0FB-2890-D44E-4079-4D187F41F973}"/>
          </ac:spMkLst>
        </pc:spChg>
      </pc:sldChg>
      <pc:sldChg chg="del">
        <pc:chgData name="Ivica Štrbac" userId="9b657f32-4f2e-4b3e-a093-a242253bb682" providerId="ADAL" clId="{215E11C7-15DC-448A-9936-F467C2BA685B}" dt="2026-05-04T08:47:26.911" v="150" actId="2696"/>
        <pc:sldMkLst>
          <pc:docMk/>
          <pc:sldMk cId="0" sldId="259"/>
        </pc:sldMkLst>
      </pc:sldChg>
      <pc:sldChg chg="addSp modSp mod">
        <pc:chgData name="Ivica Štrbac" userId="9b657f32-4f2e-4b3e-a093-a242253bb682" providerId="ADAL" clId="{215E11C7-15DC-448A-9936-F467C2BA685B}" dt="2026-05-04T08:48:59.160" v="152" actId="13822"/>
        <pc:sldMkLst>
          <pc:docMk/>
          <pc:sldMk cId="0" sldId="260"/>
        </pc:sldMkLst>
        <pc:spChg chg="add mod">
          <ac:chgData name="Ivica Štrbac" userId="9b657f32-4f2e-4b3e-a093-a242253bb682" providerId="ADAL" clId="{215E11C7-15DC-448A-9936-F467C2BA685B}" dt="2026-05-04T08:48:59.160" v="152" actId="13822"/>
          <ac:spMkLst>
            <pc:docMk/>
            <pc:sldMk cId="0" sldId="260"/>
            <ac:spMk id="3" creationId="{90240425-2B3B-D63B-EB5D-906921E9141F}"/>
          </ac:spMkLst>
        </pc:spChg>
      </pc:sldChg>
      <pc:sldChg chg="del">
        <pc:chgData name="Ivica Štrbac" userId="9b657f32-4f2e-4b3e-a093-a242253bb682" providerId="ADAL" clId="{215E11C7-15DC-448A-9936-F467C2BA685B}" dt="2026-05-04T08:50:52.154" v="156" actId="2696"/>
        <pc:sldMkLst>
          <pc:docMk/>
          <pc:sldMk cId="0" sldId="261"/>
        </pc:sldMkLst>
      </pc:sldChg>
      <pc:sldChg chg="del">
        <pc:chgData name="Ivica Štrbac" userId="9b657f32-4f2e-4b3e-a093-a242253bb682" providerId="ADAL" clId="{215E11C7-15DC-448A-9936-F467C2BA685B}" dt="2026-05-04T08:52:20.930" v="162" actId="2696"/>
        <pc:sldMkLst>
          <pc:docMk/>
          <pc:sldMk cId="0" sldId="262"/>
        </pc:sldMkLst>
      </pc:sldChg>
      <pc:sldChg chg="del">
        <pc:chgData name="Ivica Štrbac" userId="9b657f32-4f2e-4b3e-a093-a242253bb682" providerId="ADAL" clId="{215E11C7-15DC-448A-9936-F467C2BA685B}" dt="2026-05-04T08:53:22.923" v="169" actId="2696"/>
        <pc:sldMkLst>
          <pc:docMk/>
          <pc:sldMk cId="0" sldId="263"/>
        </pc:sldMkLst>
      </pc:sldChg>
      <pc:sldChg chg="addSp modSp mod ord">
        <pc:chgData name="Ivica Štrbac" userId="9b657f32-4f2e-4b3e-a093-a242253bb682" providerId="ADAL" clId="{215E11C7-15DC-448A-9936-F467C2BA685B}" dt="2026-05-04T08:56:00.578" v="184" actId="1076"/>
        <pc:sldMkLst>
          <pc:docMk/>
          <pc:sldMk cId="0" sldId="264"/>
        </pc:sldMkLst>
        <pc:spChg chg="add mod">
          <ac:chgData name="Ivica Štrbac" userId="9b657f32-4f2e-4b3e-a093-a242253bb682" providerId="ADAL" clId="{215E11C7-15DC-448A-9936-F467C2BA685B}" dt="2026-05-04T08:56:00.578" v="184" actId="1076"/>
          <ac:spMkLst>
            <pc:docMk/>
            <pc:sldMk cId="0" sldId="264"/>
            <ac:spMk id="3" creationId="{02121922-1345-9050-8D05-FE0D806D1734}"/>
          </ac:spMkLst>
        </pc:spChg>
      </pc:sldChg>
      <pc:sldChg chg="addSp modSp mod">
        <pc:chgData name="Ivica Štrbac" userId="9b657f32-4f2e-4b3e-a093-a242253bb682" providerId="ADAL" clId="{215E11C7-15DC-448A-9936-F467C2BA685B}" dt="2026-05-04T09:01:01.244" v="203" actId="13822"/>
        <pc:sldMkLst>
          <pc:docMk/>
          <pc:sldMk cId="0" sldId="265"/>
        </pc:sldMkLst>
        <pc:spChg chg="add mod">
          <ac:chgData name="Ivica Štrbac" userId="9b657f32-4f2e-4b3e-a093-a242253bb682" providerId="ADAL" clId="{215E11C7-15DC-448A-9936-F467C2BA685B}" dt="2026-05-04T09:01:01.244" v="203" actId="13822"/>
          <ac:spMkLst>
            <pc:docMk/>
            <pc:sldMk cId="0" sldId="265"/>
            <ac:spMk id="3" creationId="{5678DEBE-43A4-1AF9-7F89-6AD19C639B5E}"/>
          </ac:spMkLst>
        </pc:spChg>
      </pc:sldChg>
      <pc:sldChg chg="addSp modSp add mod ord">
        <pc:chgData name="Ivica Štrbac" userId="9b657f32-4f2e-4b3e-a093-a242253bb682" providerId="ADAL" clId="{215E11C7-15DC-448A-9936-F467C2BA685B}" dt="2026-05-04T09:00:40.182" v="201" actId="13822"/>
        <pc:sldMkLst>
          <pc:docMk/>
          <pc:sldMk cId="0" sldId="266"/>
        </pc:sldMkLst>
        <pc:spChg chg="add mod">
          <ac:chgData name="Ivica Štrbac" userId="9b657f32-4f2e-4b3e-a093-a242253bb682" providerId="ADAL" clId="{215E11C7-15DC-448A-9936-F467C2BA685B}" dt="2026-05-04T09:00:40.182" v="201" actId="13822"/>
          <ac:spMkLst>
            <pc:docMk/>
            <pc:sldMk cId="0" sldId="266"/>
            <ac:spMk id="3" creationId="{FF30BEA3-B9C5-F8D4-07DB-2103350D2099}"/>
          </ac:spMkLst>
        </pc:spChg>
      </pc:sldChg>
      <pc:sldChg chg="addSp modSp mod">
        <pc:chgData name="Ivica Štrbac" userId="9b657f32-4f2e-4b3e-a093-a242253bb682" providerId="ADAL" clId="{215E11C7-15DC-448A-9936-F467C2BA685B}" dt="2026-05-04T09:02:36.737" v="205" actId="13822"/>
        <pc:sldMkLst>
          <pc:docMk/>
          <pc:sldMk cId="0" sldId="267"/>
        </pc:sldMkLst>
        <pc:spChg chg="add mod">
          <ac:chgData name="Ivica Štrbac" userId="9b657f32-4f2e-4b3e-a093-a242253bb682" providerId="ADAL" clId="{215E11C7-15DC-448A-9936-F467C2BA685B}" dt="2026-05-04T09:02:36.737" v="205" actId="13822"/>
          <ac:spMkLst>
            <pc:docMk/>
            <pc:sldMk cId="0" sldId="267"/>
            <ac:spMk id="3" creationId="{6E88C2E2-F524-C34F-7288-A14A221713AF}"/>
          </ac:spMkLst>
        </pc:spChg>
      </pc:sldChg>
      <pc:sldChg chg="del">
        <pc:chgData name="Ivica Štrbac" userId="9b657f32-4f2e-4b3e-a093-a242253bb682" providerId="ADAL" clId="{215E11C7-15DC-448A-9936-F467C2BA685B}" dt="2026-05-04T09:03:33.424" v="210" actId="2696"/>
        <pc:sldMkLst>
          <pc:docMk/>
          <pc:sldMk cId="0" sldId="268"/>
        </pc:sldMkLst>
      </pc:sldChg>
      <pc:sldChg chg="addSp modSp mod ord">
        <pc:chgData name="Ivica Štrbac" userId="9b657f32-4f2e-4b3e-a093-a242253bb682" providerId="ADAL" clId="{215E11C7-15DC-448A-9936-F467C2BA685B}" dt="2026-05-04T09:04:57.595" v="217"/>
        <pc:sldMkLst>
          <pc:docMk/>
          <pc:sldMk cId="0" sldId="269"/>
        </pc:sldMkLst>
        <pc:spChg chg="add mod">
          <ac:chgData name="Ivica Štrbac" userId="9b657f32-4f2e-4b3e-a093-a242253bb682" providerId="ADAL" clId="{215E11C7-15DC-448A-9936-F467C2BA685B}" dt="2026-05-04T09:04:04.017" v="214" actId="13822"/>
          <ac:spMkLst>
            <pc:docMk/>
            <pc:sldMk cId="0" sldId="269"/>
            <ac:spMk id="3" creationId="{4B5DD2E8-0FEE-4ED1-3DA7-F65C7F7CC685}"/>
          </ac:spMkLst>
        </pc:spChg>
      </pc:sldChg>
      <pc:sldChg chg="addSp modSp del mod">
        <pc:chgData name="Ivica Štrbac" userId="9b657f32-4f2e-4b3e-a093-a242253bb682" providerId="ADAL" clId="{215E11C7-15DC-448A-9936-F467C2BA685B}" dt="2026-05-04T09:00:24.182" v="199" actId="2696"/>
        <pc:sldMkLst>
          <pc:docMk/>
          <pc:sldMk cId="0" sldId="270"/>
        </pc:sldMkLst>
        <pc:spChg chg="add mod">
          <ac:chgData name="Ivica Štrbac" userId="9b657f32-4f2e-4b3e-a093-a242253bb682" providerId="ADAL" clId="{215E11C7-15DC-448A-9936-F467C2BA685B}" dt="2026-05-03T14:31:30.260" v="1" actId="13822"/>
          <ac:spMkLst>
            <pc:docMk/>
            <pc:sldMk cId="0" sldId="270"/>
            <ac:spMk id="3" creationId="{58BF624D-3FA6-FE0B-786A-DC8082A2B5BE}"/>
          </ac:spMkLst>
        </pc:spChg>
      </pc:sldChg>
      <pc:sldChg chg="addSp modSp add mod ord">
        <pc:chgData name="Ivica Štrbac" userId="9b657f32-4f2e-4b3e-a093-a242253bb682" providerId="ADAL" clId="{215E11C7-15DC-448A-9936-F467C2BA685B}" dt="2026-05-04T08:44:41.099" v="143" actId="1076"/>
        <pc:sldMkLst>
          <pc:docMk/>
          <pc:sldMk cId="0" sldId="271"/>
        </pc:sldMkLst>
        <pc:spChg chg="add mod">
          <ac:chgData name="Ivica Štrbac" userId="9b657f32-4f2e-4b3e-a093-a242253bb682" providerId="ADAL" clId="{215E11C7-15DC-448A-9936-F467C2BA685B}" dt="2026-05-04T08:44:41.099" v="143" actId="1076"/>
          <ac:spMkLst>
            <pc:docMk/>
            <pc:sldMk cId="0" sldId="271"/>
            <ac:spMk id="3" creationId="{933FBBDD-D4E4-26D4-768E-3000570D73A8}"/>
          </ac:spMkLst>
        </pc:spChg>
      </pc:sldChg>
      <pc:sldChg chg="addSp modSp add mod">
        <pc:chgData name="Ivica Štrbac" userId="9b657f32-4f2e-4b3e-a093-a242253bb682" providerId="ADAL" clId="{215E11C7-15DC-448A-9936-F467C2BA685B}" dt="2026-05-04T09:07:14.517" v="227" actId="13822"/>
        <pc:sldMkLst>
          <pc:docMk/>
          <pc:sldMk cId="0" sldId="272"/>
        </pc:sldMkLst>
        <pc:spChg chg="add mod">
          <ac:chgData name="Ivica Štrbac" userId="9b657f32-4f2e-4b3e-a093-a242253bb682" providerId="ADAL" clId="{215E11C7-15DC-448A-9936-F467C2BA685B}" dt="2026-05-04T08:46:57.847" v="149" actId="13822"/>
          <ac:spMkLst>
            <pc:docMk/>
            <pc:sldMk cId="0" sldId="272"/>
            <ac:spMk id="3" creationId="{14EB079E-5488-D001-F054-675C18AC7EF8}"/>
          </ac:spMkLst>
        </pc:spChg>
        <pc:spChg chg="add mod">
          <ac:chgData name="Ivica Štrbac" userId="9b657f32-4f2e-4b3e-a093-a242253bb682" providerId="ADAL" clId="{215E11C7-15DC-448A-9936-F467C2BA685B}" dt="2026-05-04T09:06:55.068" v="225" actId="13822"/>
          <ac:spMkLst>
            <pc:docMk/>
            <pc:sldMk cId="0" sldId="272"/>
            <ac:spMk id="4" creationId="{0EF2C705-B33B-7065-ABD2-387185ED18C6}"/>
          </ac:spMkLst>
        </pc:spChg>
        <pc:spChg chg="add mod">
          <ac:chgData name="Ivica Štrbac" userId="9b657f32-4f2e-4b3e-a093-a242253bb682" providerId="ADAL" clId="{215E11C7-15DC-448A-9936-F467C2BA685B}" dt="2026-05-04T09:07:14.517" v="227" actId="13822"/>
          <ac:spMkLst>
            <pc:docMk/>
            <pc:sldMk cId="0" sldId="272"/>
            <ac:spMk id="5" creationId="{153D5174-6735-0E3D-6C11-23CE39F46A88}"/>
          </ac:spMkLst>
        </pc:spChg>
        <pc:picChg chg="mod">
          <ac:chgData name="Ivica Štrbac" userId="9b657f32-4f2e-4b3e-a093-a242253bb682" providerId="ADAL" clId="{215E11C7-15DC-448A-9936-F467C2BA685B}" dt="2026-05-04T09:06:36.200" v="223" actId="1076"/>
          <ac:picMkLst>
            <pc:docMk/>
            <pc:sldMk cId="0" sldId="272"/>
            <ac:picMk id="2" creationId="{00000000-0000-0000-0000-000000000000}"/>
          </ac:picMkLst>
        </pc:picChg>
      </pc:sldChg>
      <pc:sldChg chg="addSp modSp add mod">
        <pc:chgData name="Ivica Štrbac" userId="9b657f32-4f2e-4b3e-a093-a242253bb682" providerId="ADAL" clId="{215E11C7-15DC-448A-9936-F467C2BA685B}" dt="2026-05-04T08:54:27.138" v="179" actId="1076"/>
        <pc:sldMkLst>
          <pc:docMk/>
          <pc:sldMk cId="0" sldId="273"/>
        </pc:sldMkLst>
        <pc:spChg chg="add mod">
          <ac:chgData name="Ivica Štrbac" userId="9b657f32-4f2e-4b3e-a093-a242253bb682" providerId="ADAL" clId="{215E11C7-15DC-448A-9936-F467C2BA685B}" dt="2026-05-04T08:50:40.904" v="155" actId="13822"/>
          <ac:spMkLst>
            <pc:docMk/>
            <pc:sldMk cId="0" sldId="273"/>
            <ac:spMk id="3" creationId="{5AB08337-4A80-11AA-39AA-34EFDD7B99AE}"/>
          </ac:spMkLst>
        </pc:spChg>
        <pc:picChg chg="add mod">
          <ac:chgData name="Ivica Štrbac" userId="9b657f32-4f2e-4b3e-a093-a242253bb682" providerId="ADAL" clId="{215E11C7-15DC-448A-9936-F467C2BA685B}" dt="2026-05-04T08:54:27.138" v="179" actId="1076"/>
          <ac:picMkLst>
            <pc:docMk/>
            <pc:sldMk cId="0" sldId="273"/>
            <ac:picMk id="5" creationId="{4E19477B-8476-FFE3-C971-F026AE526E78}"/>
          </ac:picMkLst>
        </pc:picChg>
      </pc:sldChg>
      <pc:sldChg chg="addSp modSp add mod">
        <pc:chgData name="Ivica Štrbac" userId="9b657f32-4f2e-4b3e-a093-a242253bb682" providerId="ADAL" clId="{215E11C7-15DC-448A-9936-F467C2BA685B}" dt="2026-05-04T08:52:03.665" v="161" actId="13822"/>
        <pc:sldMkLst>
          <pc:docMk/>
          <pc:sldMk cId="0" sldId="274"/>
        </pc:sldMkLst>
        <pc:spChg chg="add mod">
          <ac:chgData name="Ivica Štrbac" userId="9b657f32-4f2e-4b3e-a093-a242253bb682" providerId="ADAL" clId="{215E11C7-15DC-448A-9936-F467C2BA685B}" dt="2026-05-04T08:51:48.606" v="159" actId="13822"/>
          <ac:spMkLst>
            <pc:docMk/>
            <pc:sldMk cId="0" sldId="274"/>
            <ac:spMk id="3" creationId="{6066E8E0-7F0F-0580-A526-0F7C96872154}"/>
          </ac:spMkLst>
        </pc:spChg>
        <pc:spChg chg="add mod">
          <ac:chgData name="Ivica Štrbac" userId="9b657f32-4f2e-4b3e-a093-a242253bb682" providerId="ADAL" clId="{215E11C7-15DC-448A-9936-F467C2BA685B}" dt="2026-05-04T08:52:03.665" v="161" actId="13822"/>
          <ac:spMkLst>
            <pc:docMk/>
            <pc:sldMk cId="0" sldId="274"/>
            <ac:spMk id="4" creationId="{925121E9-844A-CA67-56D5-112CAFA3D8E7}"/>
          </ac:spMkLst>
        </pc:spChg>
      </pc:sldChg>
      <pc:sldChg chg="addSp modSp add mod">
        <pc:chgData name="Ivica Štrbac" userId="9b657f32-4f2e-4b3e-a093-a242253bb682" providerId="ADAL" clId="{215E11C7-15DC-448A-9936-F467C2BA685B}" dt="2026-05-04T08:53:09.618" v="168" actId="13822"/>
        <pc:sldMkLst>
          <pc:docMk/>
          <pc:sldMk cId="0" sldId="275"/>
        </pc:sldMkLst>
        <pc:spChg chg="add mod">
          <ac:chgData name="Ivica Štrbac" userId="9b657f32-4f2e-4b3e-a093-a242253bb682" providerId="ADAL" clId="{215E11C7-15DC-448A-9936-F467C2BA685B}" dt="2026-05-04T08:53:09.618" v="168" actId="13822"/>
          <ac:spMkLst>
            <pc:docMk/>
            <pc:sldMk cId="0" sldId="275"/>
            <ac:spMk id="3" creationId="{A9485C05-8817-C104-F476-34F7EF4CF3C2}"/>
          </ac:spMkLst>
        </pc:spChg>
      </pc:sldChg>
      <pc:sldChg chg="addSp modSp new mod setBg">
        <pc:chgData name="Ivica Štrbac" userId="9b657f32-4f2e-4b3e-a093-a242253bb682" providerId="ADAL" clId="{215E11C7-15DC-448A-9936-F467C2BA685B}" dt="2026-05-04T08:58:42.497" v="195" actId="26606"/>
        <pc:sldMkLst>
          <pc:docMk/>
          <pc:sldMk cId="346276038" sldId="276"/>
        </pc:sldMkLst>
        <pc:spChg chg="add">
          <ac:chgData name="Ivica Štrbac" userId="9b657f32-4f2e-4b3e-a093-a242253bb682" providerId="ADAL" clId="{215E11C7-15DC-448A-9936-F467C2BA685B}" dt="2026-05-04T08:58:42.497" v="195" actId="26606"/>
          <ac:spMkLst>
            <pc:docMk/>
            <pc:sldMk cId="346276038" sldId="276"/>
            <ac:spMk id="9" creationId="{4F7B9026-36AD-42E4-B172-8D68F3A339B4}"/>
          </ac:spMkLst>
        </pc:spChg>
        <pc:picChg chg="add mod">
          <ac:chgData name="Ivica Štrbac" userId="9b657f32-4f2e-4b3e-a093-a242253bb682" providerId="ADAL" clId="{215E11C7-15DC-448A-9936-F467C2BA685B}" dt="2026-05-04T08:58:42.497" v="195" actId="26606"/>
          <ac:picMkLst>
            <pc:docMk/>
            <pc:sldMk cId="346276038" sldId="276"/>
            <ac:picMk id="2" creationId="{E2B68B55-96EA-54A9-D604-9C6E0F5F58F1}"/>
          </ac:picMkLst>
        </pc:picChg>
        <pc:picChg chg="add mod">
          <ac:chgData name="Ivica Štrbac" userId="9b657f32-4f2e-4b3e-a093-a242253bb682" providerId="ADAL" clId="{215E11C7-15DC-448A-9936-F467C2BA685B}" dt="2026-05-04T08:58:42.497" v="195" actId="26606"/>
          <ac:picMkLst>
            <pc:docMk/>
            <pc:sldMk cId="346276038" sldId="276"/>
            <ac:picMk id="3" creationId="{D419B9B1-FEE9-0DDF-79F5-E456766DCF11}"/>
          </ac:picMkLst>
        </pc:picChg>
        <pc:picChg chg="add mod">
          <ac:chgData name="Ivica Štrbac" userId="9b657f32-4f2e-4b3e-a093-a242253bb682" providerId="ADAL" clId="{215E11C7-15DC-448A-9936-F467C2BA685B}" dt="2026-05-04T08:58:42.497" v="195" actId="26606"/>
          <ac:picMkLst>
            <pc:docMk/>
            <pc:sldMk cId="346276038" sldId="276"/>
            <ac:picMk id="4" creationId="{EA649664-91F6-C1E0-9D48-01F33FCA3206}"/>
          </ac:picMkLst>
        </pc:picChg>
      </pc:sldChg>
      <pc:sldChg chg="addSp modSp add mod">
        <pc:chgData name="Ivica Štrbac" userId="9b657f32-4f2e-4b3e-a093-a242253bb682" providerId="ADAL" clId="{215E11C7-15DC-448A-9936-F467C2BA685B}" dt="2026-05-04T09:03:28.266" v="209" actId="1076"/>
        <pc:sldMkLst>
          <pc:docMk/>
          <pc:sldMk cId="0" sldId="277"/>
        </pc:sldMkLst>
        <pc:spChg chg="add mod">
          <ac:chgData name="Ivica Štrbac" userId="9b657f32-4f2e-4b3e-a093-a242253bb682" providerId="ADAL" clId="{215E11C7-15DC-448A-9936-F467C2BA685B}" dt="2026-05-04T09:03:24.906" v="208" actId="13822"/>
          <ac:spMkLst>
            <pc:docMk/>
            <pc:sldMk cId="0" sldId="277"/>
            <ac:spMk id="3" creationId="{E122EDFF-D4C5-D3CC-0045-3AEE8C27ED31}"/>
          </ac:spMkLst>
        </pc:spChg>
        <pc:picChg chg="mod">
          <ac:chgData name="Ivica Štrbac" userId="9b657f32-4f2e-4b3e-a093-a242253bb682" providerId="ADAL" clId="{215E11C7-15DC-448A-9936-F467C2BA685B}" dt="2026-05-04T09:03:28.266" v="209" actId="1076"/>
          <ac:picMkLst>
            <pc:docMk/>
            <pc:sldMk cId="0" sldId="277"/>
            <ac:picMk id="2" creationId="{00000000-0000-0000-0000-000000000000}"/>
          </ac:picMkLst>
        </pc:picChg>
      </pc:sldChg>
      <pc:sldChg chg="add del">
        <pc:chgData name="Ivica Štrbac" userId="9b657f32-4f2e-4b3e-a093-a242253bb682" providerId="ADAL" clId="{215E11C7-15DC-448A-9936-F467C2BA685B}" dt="2026-05-04T09:05:02.995" v="218" actId="2696"/>
        <pc:sldMkLst>
          <pc:docMk/>
          <pc:sldMk cId="0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16256000" cy="90678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271C57C-0B2F-2D09-8CA9-60AD9830F364}"/>
              </a:ext>
            </a:extLst>
          </p:cNvPr>
          <p:cNvSpPr/>
          <p:nvPr/>
        </p:nvSpPr>
        <p:spPr>
          <a:xfrm>
            <a:off x="25400" y="7353300"/>
            <a:ext cx="16256000" cy="1790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Naslov 2">
            <a:extLst>
              <a:ext uri="{FF2B5EF4-FFF2-40B4-BE49-F238E27FC236}">
                <a16:creationId xmlns:a16="http://schemas.microsoft.com/office/drawing/2014/main" id="{582C4ABC-D561-9504-39AA-9FE1C250C11B}"/>
              </a:ext>
            </a:extLst>
          </p:cNvPr>
          <p:cNvSpPr txBox="1">
            <a:spLocks/>
          </p:cNvSpPr>
          <p:nvPr/>
        </p:nvSpPr>
        <p:spPr>
          <a:xfrm>
            <a:off x="5537200" y="7513637"/>
            <a:ext cx="590005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>
                <a:solidFill>
                  <a:schemeClr val="bg1"/>
                </a:solidFill>
              </a:rPr>
              <a:t>Državno natjecanje iz Astronomije</a:t>
            </a:r>
          </a:p>
        </p:txBody>
      </p:sp>
      <p:sp>
        <p:nvSpPr>
          <p:cNvPr id="8" name="Naslov 2">
            <a:extLst>
              <a:ext uri="{FF2B5EF4-FFF2-40B4-BE49-F238E27FC236}">
                <a16:creationId xmlns:a16="http://schemas.microsoft.com/office/drawing/2014/main" id="{5D4247C1-9B9C-B007-1ED9-E4E080508E0C}"/>
              </a:ext>
            </a:extLst>
          </p:cNvPr>
          <p:cNvSpPr txBox="1">
            <a:spLocks/>
          </p:cNvSpPr>
          <p:nvPr/>
        </p:nvSpPr>
        <p:spPr>
          <a:xfrm>
            <a:off x="10566400" y="7867333"/>
            <a:ext cx="6248400" cy="1078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>
                <a:solidFill>
                  <a:schemeClr val="bg1"/>
                </a:solidFill>
              </a:rPr>
              <a:t>Mentor: </a:t>
            </a:r>
            <a:r>
              <a:rPr lang="az-Cyrl-AZ" sz="3600" dirty="0">
                <a:solidFill>
                  <a:schemeClr val="bg1"/>
                </a:solidFill>
              </a:rPr>
              <a:t>І</a:t>
            </a:r>
            <a:r>
              <a:rPr lang="hr-HR" sz="3600" dirty="0">
                <a:solidFill>
                  <a:schemeClr val="bg1"/>
                </a:solidFill>
              </a:rPr>
              <a:t>vica Štrbac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890F184-128B-72D0-CDF1-F5DA4744F414}"/>
              </a:ext>
            </a:extLst>
          </p:cNvPr>
          <p:cNvSpPr txBox="1">
            <a:spLocks/>
          </p:cNvSpPr>
          <p:nvPr/>
        </p:nvSpPr>
        <p:spPr>
          <a:xfrm>
            <a:off x="170543" y="7627937"/>
            <a:ext cx="590005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 dirty="0">
                <a:solidFill>
                  <a:schemeClr val="bg1"/>
                </a:solidFill>
              </a:rPr>
              <a:t>Sara Zeljko </a:t>
            </a:r>
            <a:br>
              <a:rPr lang="hr-HR" sz="3600" dirty="0">
                <a:solidFill>
                  <a:schemeClr val="bg1"/>
                </a:solidFill>
              </a:rPr>
            </a:br>
            <a:r>
              <a:rPr lang="hr-HR" sz="3600" dirty="0">
                <a:solidFill>
                  <a:schemeClr val="bg1"/>
                </a:solidFill>
              </a:rPr>
              <a:t>OŠ Josip Pupačić Omiš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 descr="Slika na kojoj se prikazuje tekst, snimka zaslona, nebo, astronomija&#10;&#10;Sadržaj generiran umjetnom inteligencijom može biti netočan.">
            <a:extLst>
              <a:ext uri="{FF2B5EF4-FFF2-40B4-BE49-F238E27FC236}">
                <a16:creationId xmlns:a16="http://schemas.microsoft.com/office/drawing/2014/main" id="{E2B68B55-96EA-54A9-D604-9C6E0F5F5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r="1" b="1"/>
          <a:stretch>
            <a:fillRect/>
          </a:stretch>
        </p:blipFill>
        <p:spPr>
          <a:xfrm>
            <a:off x="256704" y="228954"/>
            <a:ext cx="5057690" cy="8686087"/>
          </a:xfrm>
          <a:prstGeom prst="rect">
            <a:avLst/>
          </a:prstGeom>
        </p:spPr>
      </p:pic>
      <p:pic>
        <p:nvPicPr>
          <p:cNvPr id="3" name="Slika 2" descr="Slika na kojoj se prikazuje tekst, snimka zaslona, digitalno skladanje, 3D modeliranje&#10;&#10;Sadržaj generiran umjetnom inteligencijom može biti netočan.">
            <a:extLst>
              <a:ext uri="{FF2B5EF4-FFF2-40B4-BE49-F238E27FC236}">
                <a16:creationId xmlns:a16="http://schemas.microsoft.com/office/drawing/2014/main" id="{D419B9B1-FEE9-0DDF-79F5-E456766DC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 r="-2" b="-2"/>
          <a:stretch>
            <a:fillRect/>
          </a:stretch>
        </p:blipFill>
        <p:spPr>
          <a:xfrm>
            <a:off x="5579384" y="228954"/>
            <a:ext cx="5097232" cy="8686087"/>
          </a:xfrm>
          <a:prstGeom prst="rect">
            <a:avLst/>
          </a:prstGeom>
        </p:spPr>
      </p:pic>
      <p:pic>
        <p:nvPicPr>
          <p:cNvPr id="4" name="Slika 3" descr="Slika na kojoj se prikazuje tekst, snimka zaslona, svemir, digitalno skladanje&#10;&#10;Sadržaj generiran umjetnom inteligencijom može biti netočan.">
            <a:extLst>
              <a:ext uri="{FF2B5EF4-FFF2-40B4-BE49-F238E27FC236}">
                <a16:creationId xmlns:a16="http://schemas.microsoft.com/office/drawing/2014/main" id="{EA649664-91F6-C1E0-9D48-01F33FCA3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4" r="-2" b="-2"/>
          <a:stretch>
            <a:fillRect/>
          </a:stretch>
        </p:blipFill>
        <p:spPr>
          <a:xfrm>
            <a:off x="10917376" y="228954"/>
            <a:ext cx="5065342" cy="86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5678DEBE-43A4-1AF9-7F89-6AD19C639B5E}"/>
              </a:ext>
            </a:extLst>
          </p:cNvPr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F30BEA3-B9C5-F8D4-07DB-2103350D2099}"/>
              </a:ext>
            </a:extLst>
          </p:cNvPr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6E88C2E2-F524-C34F-7288-A14A221713AF}"/>
              </a:ext>
            </a:extLst>
          </p:cNvPr>
          <p:cNvSpPr/>
          <p:nvPr/>
        </p:nvSpPr>
        <p:spPr>
          <a:xfrm>
            <a:off x="14986000" y="8839200"/>
            <a:ext cx="12700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6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122EDFF-D4C5-D3CC-0045-3AEE8C27ED31}"/>
              </a:ext>
            </a:extLst>
          </p:cNvPr>
          <p:cNvSpPr/>
          <p:nvPr/>
        </p:nvSpPr>
        <p:spPr>
          <a:xfrm>
            <a:off x="14909800" y="8839200"/>
            <a:ext cx="1346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4B5DD2E8-0FEE-4ED1-3DA7-F65C7F7CC685}"/>
              </a:ext>
            </a:extLst>
          </p:cNvPr>
          <p:cNvSpPr/>
          <p:nvPr/>
        </p:nvSpPr>
        <p:spPr>
          <a:xfrm>
            <a:off x="14986000" y="8839200"/>
            <a:ext cx="12700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33FBBDD-D4E4-26D4-768E-3000570D73A8}"/>
              </a:ext>
            </a:extLst>
          </p:cNvPr>
          <p:cNvSpPr/>
          <p:nvPr/>
        </p:nvSpPr>
        <p:spPr>
          <a:xfrm>
            <a:off x="14797314" y="8686800"/>
            <a:ext cx="1422400" cy="4191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98CB0FB-2890-D44E-4079-4D187F41F973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14EB079E-5488-D001-F054-675C18AC7EF8}"/>
              </a:ext>
            </a:extLst>
          </p:cNvPr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0EF2C705-B33B-7065-ABD2-387185ED18C6}"/>
              </a:ext>
            </a:extLst>
          </p:cNvPr>
          <p:cNvSpPr/>
          <p:nvPr/>
        </p:nvSpPr>
        <p:spPr>
          <a:xfrm>
            <a:off x="3175000" y="8077200"/>
            <a:ext cx="2133600" cy="381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153D5174-6735-0E3D-6C11-23CE39F46A88}"/>
              </a:ext>
            </a:extLst>
          </p:cNvPr>
          <p:cNvSpPr/>
          <p:nvPr/>
        </p:nvSpPr>
        <p:spPr>
          <a:xfrm>
            <a:off x="12395200" y="7848600"/>
            <a:ext cx="152400" cy="2286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0240425-2B3B-D63B-EB5D-906921E9141F}"/>
              </a:ext>
            </a:extLst>
          </p:cNvPr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5AB08337-4A80-11AA-39AA-34EFDD7B99AE}"/>
              </a:ext>
            </a:extLst>
          </p:cNvPr>
          <p:cNvSpPr/>
          <p:nvPr/>
        </p:nvSpPr>
        <p:spPr>
          <a:xfrm>
            <a:off x="14909800" y="8839200"/>
            <a:ext cx="1346200" cy="1524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E19477B-8476-FFE3-C971-F026AE52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00" y="156754"/>
            <a:ext cx="2488183" cy="4419600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6066E8E0-7F0F-0580-A526-0F7C96872154}"/>
              </a:ext>
            </a:extLst>
          </p:cNvPr>
          <p:cNvSpPr/>
          <p:nvPr/>
        </p:nvSpPr>
        <p:spPr>
          <a:xfrm>
            <a:off x="11404600" y="2133600"/>
            <a:ext cx="3810000" cy="381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925121E9-844A-CA67-56D5-112CAFA3D8E7}"/>
              </a:ext>
            </a:extLst>
          </p:cNvPr>
          <p:cNvSpPr/>
          <p:nvPr/>
        </p:nvSpPr>
        <p:spPr>
          <a:xfrm>
            <a:off x="14909800" y="8839200"/>
            <a:ext cx="13462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02121922-1345-9050-8D05-FE0D806D1734}"/>
              </a:ext>
            </a:extLst>
          </p:cNvPr>
          <p:cNvSpPr/>
          <p:nvPr/>
        </p:nvSpPr>
        <p:spPr>
          <a:xfrm>
            <a:off x="14757400" y="8745583"/>
            <a:ext cx="1498600" cy="342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A9485C05-8817-C104-F476-34F7EF4CF3C2}"/>
              </a:ext>
            </a:extLst>
          </p:cNvPr>
          <p:cNvSpPr/>
          <p:nvPr/>
        </p:nvSpPr>
        <p:spPr>
          <a:xfrm>
            <a:off x="14986000" y="8839200"/>
            <a:ext cx="1270000" cy="266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16</Words>
  <Application>Microsoft Office PowerPoint</Application>
  <PresentationFormat>Prilagođeno</PresentationFormat>
  <Paragraphs>3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Ivica Štrbac</cp:lastModifiedBy>
  <cp:revision>2</cp:revision>
  <dcterms:created xsi:type="dcterms:W3CDTF">2006-08-16T00:00:00Z</dcterms:created>
  <dcterms:modified xsi:type="dcterms:W3CDTF">2026-05-04T09:13:05Z</dcterms:modified>
</cp:coreProperties>
</file>