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6" r:id="rId1"/>
  </p:sldMasterIdLst>
  <p:sldIdLst>
    <p:sldId id="256" r:id="rId2"/>
    <p:sldId id="257" r:id="rId3"/>
    <p:sldId id="264" r:id="rId4"/>
    <p:sldId id="265" r:id="rId5"/>
    <p:sldId id="258" r:id="rId6"/>
    <p:sldId id="259" r:id="rId7"/>
    <p:sldId id="262" r:id="rId8"/>
    <p:sldId id="263" r:id="rId9"/>
    <p:sldId id="260" r:id="rId10"/>
  </p:sldIdLst>
  <p:sldSz cx="12192000" cy="6858000"/>
  <p:notesSz cx="6858000" cy="9144000"/>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84E7569-75D6-43D9-9F57-D36C37AF2E02}" type="doc">
      <dgm:prSet loTypeId="urn:microsoft.com/office/officeart/2005/8/layout/bProcess2" loCatId="process" qsTypeId="urn:microsoft.com/office/officeart/2005/8/quickstyle/simple1" qsCatId="simple" csTypeId="urn:microsoft.com/office/officeart/2005/8/colors/accent1_2" csCatId="accent1"/>
      <dgm:spPr/>
      <dgm:t>
        <a:bodyPr/>
        <a:lstStyle/>
        <a:p>
          <a:endParaRPr lang="en-US"/>
        </a:p>
      </dgm:t>
    </dgm:pt>
    <dgm:pt modelId="{231ACA30-916A-4C41-B934-3D0D1D72FE78}">
      <dgm:prSet/>
      <dgm:spPr/>
      <dgm:t>
        <a:bodyPr/>
        <a:lstStyle/>
        <a:p>
          <a:r>
            <a:rPr lang="hr-HR"/>
            <a:t>Posrednik:</a:t>
          </a:r>
          <a:endParaRPr lang="en-US"/>
        </a:p>
      </dgm:t>
    </dgm:pt>
    <dgm:pt modelId="{0461C8A4-4E4F-4863-B2D4-FFBBDAED043B}" type="parTrans" cxnId="{307E686D-DCE4-4FA2-A69C-7B2FD785A3FE}">
      <dgm:prSet/>
      <dgm:spPr/>
      <dgm:t>
        <a:bodyPr/>
        <a:lstStyle/>
        <a:p>
          <a:endParaRPr lang="en-US"/>
        </a:p>
      </dgm:t>
    </dgm:pt>
    <dgm:pt modelId="{B865E192-D876-455E-8CE7-D052A7D6E1E2}" type="sibTrans" cxnId="{307E686D-DCE4-4FA2-A69C-7B2FD785A3FE}">
      <dgm:prSet/>
      <dgm:spPr/>
      <dgm:t>
        <a:bodyPr/>
        <a:lstStyle/>
        <a:p>
          <a:endParaRPr lang="en-US"/>
        </a:p>
      </dgm:t>
    </dgm:pt>
    <dgm:pt modelId="{B2C75974-22E3-49FC-9F42-EC4F7E1AC381}">
      <dgm:prSet/>
      <dgm:spPr/>
      <dgm:t>
        <a:bodyPr/>
        <a:lstStyle/>
        <a:p>
          <a:r>
            <a:rPr lang="hr-HR"/>
            <a:t>Educiran</a:t>
          </a:r>
          <a:endParaRPr lang="en-US"/>
        </a:p>
      </dgm:t>
    </dgm:pt>
    <dgm:pt modelId="{163A4C58-064F-4A59-8B6B-F96EEE4365CF}" type="parTrans" cxnId="{D400EFA6-7EDC-4148-842C-7EE024BD87D5}">
      <dgm:prSet/>
      <dgm:spPr/>
      <dgm:t>
        <a:bodyPr/>
        <a:lstStyle/>
        <a:p>
          <a:endParaRPr lang="en-US"/>
        </a:p>
      </dgm:t>
    </dgm:pt>
    <dgm:pt modelId="{4D90673F-DED1-4698-B5A7-E6ADCC2A257A}" type="sibTrans" cxnId="{D400EFA6-7EDC-4148-842C-7EE024BD87D5}">
      <dgm:prSet/>
      <dgm:spPr/>
      <dgm:t>
        <a:bodyPr/>
        <a:lstStyle/>
        <a:p>
          <a:endParaRPr lang="en-US"/>
        </a:p>
      </dgm:t>
    </dgm:pt>
    <dgm:pt modelId="{2835D3C0-101C-4EAC-86FB-8707C204AAFD}">
      <dgm:prSet/>
      <dgm:spPr/>
      <dgm:t>
        <a:bodyPr/>
        <a:lstStyle/>
        <a:p>
          <a:r>
            <a:rPr lang="hr-HR"/>
            <a:t>Nepristran</a:t>
          </a:r>
          <a:endParaRPr lang="en-US"/>
        </a:p>
      </dgm:t>
    </dgm:pt>
    <dgm:pt modelId="{FB7E471C-4A98-4BCE-8C65-0DE9FF706661}" type="parTrans" cxnId="{EC6AAB92-E0AB-4226-B9D3-F38478DE31E6}">
      <dgm:prSet/>
      <dgm:spPr/>
      <dgm:t>
        <a:bodyPr/>
        <a:lstStyle/>
        <a:p>
          <a:endParaRPr lang="en-US"/>
        </a:p>
      </dgm:t>
    </dgm:pt>
    <dgm:pt modelId="{25241A71-4F63-459C-A8B5-8F077A178622}" type="sibTrans" cxnId="{EC6AAB92-E0AB-4226-B9D3-F38478DE31E6}">
      <dgm:prSet/>
      <dgm:spPr/>
      <dgm:t>
        <a:bodyPr/>
        <a:lstStyle/>
        <a:p>
          <a:endParaRPr lang="en-US"/>
        </a:p>
      </dgm:t>
    </dgm:pt>
    <dgm:pt modelId="{CAA2725F-9BC5-4573-8551-34ACFBF5BE1C}">
      <dgm:prSet/>
      <dgm:spPr/>
      <dgm:t>
        <a:bodyPr/>
        <a:lstStyle/>
        <a:p>
          <a:r>
            <a:rPr lang="hr-HR"/>
            <a:t>Neutralan</a:t>
          </a:r>
          <a:endParaRPr lang="en-US"/>
        </a:p>
      </dgm:t>
    </dgm:pt>
    <dgm:pt modelId="{7D7B078F-EE05-4E58-BD35-F11923357E03}" type="parTrans" cxnId="{AA07CA98-12C0-4914-8DE4-31C7063C9A01}">
      <dgm:prSet/>
      <dgm:spPr/>
      <dgm:t>
        <a:bodyPr/>
        <a:lstStyle/>
        <a:p>
          <a:endParaRPr lang="en-US"/>
        </a:p>
      </dgm:t>
    </dgm:pt>
    <dgm:pt modelId="{D135E3F5-0F1D-4B53-8D85-EAF0214BC4AC}" type="sibTrans" cxnId="{AA07CA98-12C0-4914-8DE4-31C7063C9A01}">
      <dgm:prSet/>
      <dgm:spPr/>
      <dgm:t>
        <a:bodyPr/>
        <a:lstStyle/>
        <a:p>
          <a:endParaRPr lang="en-US"/>
        </a:p>
      </dgm:t>
    </dgm:pt>
    <dgm:pt modelId="{08FBED6A-3497-44C8-B92A-448303C0FE1C}">
      <dgm:prSet/>
      <dgm:spPr/>
      <dgm:t>
        <a:bodyPr/>
        <a:lstStyle/>
        <a:p>
          <a:r>
            <a:rPr lang="hr-HR"/>
            <a:t>Ne nudi rješenja</a:t>
          </a:r>
          <a:endParaRPr lang="en-US"/>
        </a:p>
      </dgm:t>
    </dgm:pt>
    <dgm:pt modelId="{BAE9406F-E9C4-4449-B4A0-6896892842D3}" type="parTrans" cxnId="{7E8A3E26-AEB7-430E-9B59-D6B6BF4FDB10}">
      <dgm:prSet/>
      <dgm:spPr/>
      <dgm:t>
        <a:bodyPr/>
        <a:lstStyle/>
        <a:p>
          <a:endParaRPr lang="en-US"/>
        </a:p>
      </dgm:t>
    </dgm:pt>
    <dgm:pt modelId="{2C0FCD92-01F8-4770-93F6-043847A0B7BA}" type="sibTrans" cxnId="{7E8A3E26-AEB7-430E-9B59-D6B6BF4FDB10}">
      <dgm:prSet/>
      <dgm:spPr/>
      <dgm:t>
        <a:bodyPr/>
        <a:lstStyle/>
        <a:p>
          <a:endParaRPr lang="en-US"/>
        </a:p>
      </dgm:t>
    </dgm:pt>
    <dgm:pt modelId="{1010EA17-14E7-4C46-B2F2-BA2B2568053B}">
      <dgm:prSet/>
      <dgm:spPr/>
      <dgm:t>
        <a:bodyPr/>
        <a:lstStyle/>
        <a:p>
          <a:r>
            <a:rPr lang="hr-HR"/>
            <a:t>Ne donosi odluke</a:t>
          </a:r>
          <a:endParaRPr lang="en-US"/>
        </a:p>
      </dgm:t>
    </dgm:pt>
    <dgm:pt modelId="{E1D0210C-61F9-43E0-A609-F0541A17F146}" type="parTrans" cxnId="{A29BDE05-3A49-4D30-932A-8AB0DE3DADFC}">
      <dgm:prSet/>
      <dgm:spPr/>
      <dgm:t>
        <a:bodyPr/>
        <a:lstStyle/>
        <a:p>
          <a:endParaRPr lang="en-US"/>
        </a:p>
      </dgm:t>
    </dgm:pt>
    <dgm:pt modelId="{82F6ACAB-68FF-4D9C-AC4F-D28CF763D24F}" type="sibTrans" cxnId="{A29BDE05-3A49-4D30-932A-8AB0DE3DADFC}">
      <dgm:prSet/>
      <dgm:spPr/>
      <dgm:t>
        <a:bodyPr/>
        <a:lstStyle/>
        <a:p>
          <a:endParaRPr lang="en-US"/>
        </a:p>
      </dgm:t>
    </dgm:pt>
    <dgm:pt modelId="{E85FB88B-4A90-4FEF-8AAD-4427F2604D6D}">
      <dgm:prSet/>
      <dgm:spPr/>
      <dgm:t>
        <a:bodyPr/>
        <a:lstStyle/>
        <a:p>
          <a:r>
            <a:rPr lang="hr-HR"/>
            <a:t>Strpljiv</a:t>
          </a:r>
          <a:endParaRPr lang="en-US"/>
        </a:p>
      </dgm:t>
    </dgm:pt>
    <dgm:pt modelId="{346DB220-4706-49E3-86CA-CBC8793A673D}" type="parTrans" cxnId="{B8B42426-E49C-4608-A897-A930DFF59DCB}">
      <dgm:prSet/>
      <dgm:spPr/>
      <dgm:t>
        <a:bodyPr/>
        <a:lstStyle/>
        <a:p>
          <a:endParaRPr lang="en-US"/>
        </a:p>
      </dgm:t>
    </dgm:pt>
    <dgm:pt modelId="{43B6204A-3C7B-4684-99DF-AA133B355234}" type="sibTrans" cxnId="{B8B42426-E49C-4608-A897-A930DFF59DCB}">
      <dgm:prSet/>
      <dgm:spPr/>
      <dgm:t>
        <a:bodyPr/>
        <a:lstStyle/>
        <a:p>
          <a:endParaRPr lang="en-US"/>
        </a:p>
      </dgm:t>
    </dgm:pt>
    <dgm:pt modelId="{107FCD9F-0A1E-4098-9DDA-AD554E2386DB}">
      <dgm:prSet/>
      <dgm:spPr/>
      <dgm:t>
        <a:bodyPr/>
        <a:lstStyle/>
        <a:p>
          <a:r>
            <a:rPr lang="hr-HR"/>
            <a:t>Aktivno sluša</a:t>
          </a:r>
          <a:endParaRPr lang="en-US"/>
        </a:p>
      </dgm:t>
    </dgm:pt>
    <dgm:pt modelId="{A49846F7-F25C-477A-B382-2FADE04405B6}" type="parTrans" cxnId="{E1617CD4-0B5F-409B-9075-F67BAFA9F74D}">
      <dgm:prSet/>
      <dgm:spPr/>
      <dgm:t>
        <a:bodyPr/>
        <a:lstStyle/>
        <a:p>
          <a:endParaRPr lang="en-US"/>
        </a:p>
      </dgm:t>
    </dgm:pt>
    <dgm:pt modelId="{5EDC53EE-E629-49AE-BF6D-78F9C5CBE977}" type="sibTrans" cxnId="{E1617CD4-0B5F-409B-9075-F67BAFA9F74D}">
      <dgm:prSet/>
      <dgm:spPr/>
      <dgm:t>
        <a:bodyPr/>
        <a:lstStyle/>
        <a:p>
          <a:endParaRPr lang="en-US"/>
        </a:p>
      </dgm:t>
    </dgm:pt>
    <dgm:pt modelId="{DDD8468F-BCB6-4EAB-973E-493942C55335}">
      <dgm:prSet/>
      <dgm:spPr/>
      <dgm:t>
        <a:bodyPr/>
        <a:lstStyle/>
        <a:p>
          <a:r>
            <a:rPr lang="hr-HR"/>
            <a:t>Gradi pravedne dogovore i povjerljiv je</a:t>
          </a:r>
          <a:endParaRPr lang="en-US"/>
        </a:p>
      </dgm:t>
    </dgm:pt>
    <dgm:pt modelId="{04BA5C11-2475-46FF-85B4-1F93C7F3FC61}" type="parTrans" cxnId="{8EBFCD18-217E-4EF6-BC70-DAB2FA09606B}">
      <dgm:prSet/>
      <dgm:spPr/>
      <dgm:t>
        <a:bodyPr/>
        <a:lstStyle/>
        <a:p>
          <a:endParaRPr lang="en-US"/>
        </a:p>
      </dgm:t>
    </dgm:pt>
    <dgm:pt modelId="{8BA19BDE-CE05-4A3C-8941-1894037E05C2}" type="sibTrans" cxnId="{8EBFCD18-217E-4EF6-BC70-DAB2FA09606B}">
      <dgm:prSet/>
      <dgm:spPr/>
      <dgm:t>
        <a:bodyPr/>
        <a:lstStyle/>
        <a:p>
          <a:endParaRPr lang="en-US"/>
        </a:p>
      </dgm:t>
    </dgm:pt>
    <dgm:pt modelId="{6AC1A26A-404F-47FD-96E8-203B3CCC3E40}" type="pres">
      <dgm:prSet presAssocID="{C84E7569-75D6-43D9-9F57-D36C37AF2E02}" presName="diagram" presStyleCnt="0">
        <dgm:presLayoutVars>
          <dgm:dir/>
          <dgm:resizeHandles/>
        </dgm:presLayoutVars>
      </dgm:prSet>
      <dgm:spPr/>
    </dgm:pt>
    <dgm:pt modelId="{436E51CD-6C3E-45EC-A1C3-A4A9B8B2AE84}" type="pres">
      <dgm:prSet presAssocID="{231ACA30-916A-4C41-B934-3D0D1D72FE78}" presName="firstNode" presStyleLbl="node1" presStyleIdx="0" presStyleCnt="9">
        <dgm:presLayoutVars>
          <dgm:bulletEnabled val="1"/>
        </dgm:presLayoutVars>
      </dgm:prSet>
      <dgm:spPr/>
    </dgm:pt>
    <dgm:pt modelId="{4814D787-3BF1-48D6-8B19-1D401977313A}" type="pres">
      <dgm:prSet presAssocID="{B865E192-D876-455E-8CE7-D052A7D6E1E2}" presName="sibTrans" presStyleLbl="sibTrans2D1" presStyleIdx="0" presStyleCnt="8"/>
      <dgm:spPr/>
    </dgm:pt>
    <dgm:pt modelId="{0F2816ED-BBDA-49D6-A971-461A1FFB8EB1}" type="pres">
      <dgm:prSet presAssocID="{B2C75974-22E3-49FC-9F42-EC4F7E1AC381}" presName="middleNode" presStyleCnt="0"/>
      <dgm:spPr/>
    </dgm:pt>
    <dgm:pt modelId="{1DB05629-7E19-4948-8DD0-954D3ADDC3E2}" type="pres">
      <dgm:prSet presAssocID="{B2C75974-22E3-49FC-9F42-EC4F7E1AC381}" presName="padding" presStyleLbl="node1" presStyleIdx="0" presStyleCnt="9"/>
      <dgm:spPr/>
    </dgm:pt>
    <dgm:pt modelId="{9EB5C33E-3230-4CA8-AAFA-A70D9D269486}" type="pres">
      <dgm:prSet presAssocID="{B2C75974-22E3-49FC-9F42-EC4F7E1AC381}" presName="shape" presStyleLbl="node1" presStyleIdx="1" presStyleCnt="9">
        <dgm:presLayoutVars>
          <dgm:bulletEnabled val="1"/>
        </dgm:presLayoutVars>
      </dgm:prSet>
      <dgm:spPr/>
    </dgm:pt>
    <dgm:pt modelId="{B6153743-0835-4155-BCEF-E1E6E59D06FD}" type="pres">
      <dgm:prSet presAssocID="{4D90673F-DED1-4698-B5A7-E6ADCC2A257A}" presName="sibTrans" presStyleLbl="sibTrans2D1" presStyleIdx="1" presStyleCnt="8"/>
      <dgm:spPr/>
    </dgm:pt>
    <dgm:pt modelId="{D36E3532-9081-4CF0-BA0F-A033F23E8984}" type="pres">
      <dgm:prSet presAssocID="{2835D3C0-101C-4EAC-86FB-8707C204AAFD}" presName="middleNode" presStyleCnt="0"/>
      <dgm:spPr/>
    </dgm:pt>
    <dgm:pt modelId="{8073931A-0762-4EB7-8833-369AD0713ABE}" type="pres">
      <dgm:prSet presAssocID="{2835D3C0-101C-4EAC-86FB-8707C204AAFD}" presName="padding" presStyleLbl="node1" presStyleIdx="1" presStyleCnt="9"/>
      <dgm:spPr/>
    </dgm:pt>
    <dgm:pt modelId="{BD44D6B9-E6C6-447C-8435-E4ABC3E58B26}" type="pres">
      <dgm:prSet presAssocID="{2835D3C0-101C-4EAC-86FB-8707C204AAFD}" presName="shape" presStyleLbl="node1" presStyleIdx="2" presStyleCnt="9">
        <dgm:presLayoutVars>
          <dgm:bulletEnabled val="1"/>
        </dgm:presLayoutVars>
      </dgm:prSet>
      <dgm:spPr/>
    </dgm:pt>
    <dgm:pt modelId="{B99407AA-1685-4953-BA38-1522AFFFE8E8}" type="pres">
      <dgm:prSet presAssocID="{25241A71-4F63-459C-A8B5-8F077A178622}" presName="sibTrans" presStyleLbl="sibTrans2D1" presStyleIdx="2" presStyleCnt="8"/>
      <dgm:spPr/>
    </dgm:pt>
    <dgm:pt modelId="{68EEC8BA-5DC0-408B-ACC2-9401AB39CA25}" type="pres">
      <dgm:prSet presAssocID="{CAA2725F-9BC5-4573-8551-34ACFBF5BE1C}" presName="middleNode" presStyleCnt="0"/>
      <dgm:spPr/>
    </dgm:pt>
    <dgm:pt modelId="{5E3A148D-9BA7-4D0A-8E12-DFB9E1C4D6F8}" type="pres">
      <dgm:prSet presAssocID="{CAA2725F-9BC5-4573-8551-34ACFBF5BE1C}" presName="padding" presStyleLbl="node1" presStyleIdx="2" presStyleCnt="9"/>
      <dgm:spPr/>
    </dgm:pt>
    <dgm:pt modelId="{2D958A72-6BAA-4C70-BAD9-BA9D1CA0ADB0}" type="pres">
      <dgm:prSet presAssocID="{CAA2725F-9BC5-4573-8551-34ACFBF5BE1C}" presName="shape" presStyleLbl="node1" presStyleIdx="3" presStyleCnt="9">
        <dgm:presLayoutVars>
          <dgm:bulletEnabled val="1"/>
        </dgm:presLayoutVars>
      </dgm:prSet>
      <dgm:spPr/>
    </dgm:pt>
    <dgm:pt modelId="{1527DD93-D8B9-4170-A37E-DF20D848D39B}" type="pres">
      <dgm:prSet presAssocID="{D135E3F5-0F1D-4B53-8D85-EAF0214BC4AC}" presName="sibTrans" presStyleLbl="sibTrans2D1" presStyleIdx="3" presStyleCnt="8"/>
      <dgm:spPr/>
    </dgm:pt>
    <dgm:pt modelId="{4B90690B-50D4-4ABF-BF94-695449E435AF}" type="pres">
      <dgm:prSet presAssocID="{08FBED6A-3497-44C8-B92A-448303C0FE1C}" presName="middleNode" presStyleCnt="0"/>
      <dgm:spPr/>
    </dgm:pt>
    <dgm:pt modelId="{9F5F2D0A-F55D-4A8A-AF32-063C06DD804C}" type="pres">
      <dgm:prSet presAssocID="{08FBED6A-3497-44C8-B92A-448303C0FE1C}" presName="padding" presStyleLbl="node1" presStyleIdx="3" presStyleCnt="9"/>
      <dgm:spPr/>
    </dgm:pt>
    <dgm:pt modelId="{4705A6CA-8FF4-4C13-AD13-1A60ED60BC1B}" type="pres">
      <dgm:prSet presAssocID="{08FBED6A-3497-44C8-B92A-448303C0FE1C}" presName="shape" presStyleLbl="node1" presStyleIdx="4" presStyleCnt="9">
        <dgm:presLayoutVars>
          <dgm:bulletEnabled val="1"/>
        </dgm:presLayoutVars>
      </dgm:prSet>
      <dgm:spPr/>
    </dgm:pt>
    <dgm:pt modelId="{37C52282-D728-4C20-A5C2-BC76758B69E0}" type="pres">
      <dgm:prSet presAssocID="{2C0FCD92-01F8-4770-93F6-043847A0B7BA}" presName="sibTrans" presStyleLbl="sibTrans2D1" presStyleIdx="4" presStyleCnt="8"/>
      <dgm:spPr/>
    </dgm:pt>
    <dgm:pt modelId="{15EBE6C4-BA25-44FF-929F-A21CC0AD8409}" type="pres">
      <dgm:prSet presAssocID="{1010EA17-14E7-4C46-B2F2-BA2B2568053B}" presName="middleNode" presStyleCnt="0"/>
      <dgm:spPr/>
    </dgm:pt>
    <dgm:pt modelId="{2DC582E1-8254-4952-B26D-07481819A166}" type="pres">
      <dgm:prSet presAssocID="{1010EA17-14E7-4C46-B2F2-BA2B2568053B}" presName="padding" presStyleLbl="node1" presStyleIdx="4" presStyleCnt="9"/>
      <dgm:spPr/>
    </dgm:pt>
    <dgm:pt modelId="{F3F591CA-3BAF-4404-81E8-E8B15961A196}" type="pres">
      <dgm:prSet presAssocID="{1010EA17-14E7-4C46-B2F2-BA2B2568053B}" presName="shape" presStyleLbl="node1" presStyleIdx="5" presStyleCnt="9">
        <dgm:presLayoutVars>
          <dgm:bulletEnabled val="1"/>
        </dgm:presLayoutVars>
      </dgm:prSet>
      <dgm:spPr/>
    </dgm:pt>
    <dgm:pt modelId="{56B8E379-8906-4B69-8DF1-97B1E521F1E8}" type="pres">
      <dgm:prSet presAssocID="{82F6ACAB-68FF-4D9C-AC4F-D28CF763D24F}" presName="sibTrans" presStyleLbl="sibTrans2D1" presStyleIdx="5" presStyleCnt="8"/>
      <dgm:spPr/>
    </dgm:pt>
    <dgm:pt modelId="{31518307-604E-4F49-8D9C-68FD72768CF6}" type="pres">
      <dgm:prSet presAssocID="{E85FB88B-4A90-4FEF-8AAD-4427F2604D6D}" presName="middleNode" presStyleCnt="0"/>
      <dgm:spPr/>
    </dgm:pt>
    <dgm:pt modelId="{097B94BE-62F4-44F5-A081-E9B5E62776C2}" type="pres">
      <dgm:prSet presAssocID="{E85FB88B-4A90-4FEF-8AAD-4427F2604D6D}" presName="padding" presStyleLbl="node1" presStyleIdx="5" presStyleCnt="9"/>
      <dgm:spPr/>
    </dgm:pt>
    <dgm:pt modelId="{31E36565-4BDA-42B8-994F-3E82A82DE311}" type="pres">
      <dgm:prSet presAssocID="{E85FB88B-4A90-4FEF-8AAD-4427F2604D6D}" presName="shape" presStyleLbl="node1" presStyleIdx="6" presStyleCnt="9">
        <dgm:presLayoutVars>
          <dgm:bulletEnabled val="1"/>
        </dgm:presLayoutVars>
      </dgm:prSet>
      <dgm:spPr/>
    </dgm:pt>
    <dgm:pt modelId="{A8C73D0A-7D7F-46D8-A97D-3C2388B34CFF}" type="pres">
      <dgm:prSet presAssocID="{43B6204A-3C7B-4684-99DF-AA133B355234}" presName="sibTrans" presStyleLbl="sibTrans2D1" presStyleIdx="6" presStyleCnt="8"/>
      <dgm:spPr/>
    </dgm:pt>
    <dgm:pt modelId="{8DA18BD4-0133-4CEA-B10D-CBC584F4F4C4}" type="pres">
      <dgm:prSet presAssocID="{107FCD9F-0A1E-4098-9DDA-AD554E2386DB}" presName="middleNode" presStyleCnt="0"/>
      <dgm:spPr/>
    </dgm:pt>
    <dgm:pt modelId="{744DCC84-0724-43D6-83B4-6EA15C76B11B}" type="pres">
      <dgm:prSet presAssocID="{107FCD9F-0A1E-4098-9DDA-AD554E2386DB}" presName="padding" presStyleLbl="node1" presStyleIdx="6" presStyleCnt="9"/>
      <dgm:spPr/>
    </dgm:pt>
    <dgm:pt modelId="{5D67104B-CB83-473F-812A-F02566778F87}" type="pres">
      <dgm:prSet presAssocID="{107FCD9F-0A1E-4098-9DDA-AD554E2386DB}" presName="shape" presStyleLbl="node1" presStyleIdx="7" presStyleCnt="9">
        <dgm:presLayoutVars>
          <dgm:bulletEnabled val="1"/>
        </dgm:presLayoutVars>
      </dgm:prSet>
      <dgm:spPr/>
    </dgm:pt>
    <dgm:pt modelId="{F66BD1B5-5263-4BFA-BF18-07CD09CD9AA1}" type="pres">
      <dgm:prSet presAssocID="{5EDC53EE-E629-49AE-BF6D-78F9C5CBE977}" presName="sibTrans" presStyleLbl="sibTrans2D1" presStyleIdx="7" presStyleCnt="8"/>
      <dgm:spPr/>
    </dgm:pt>
    <dgm:pt modelId="{F1670276-0EBC-48EC-9C65-74893DA00D25}" type="pres">
      <dgm:prSet presAssocID="{DDD8468F-BCB6-4EAB-973E-493942C55335}" presName="lastNode" presStyleLbl="node1" presStyleIdx="8" presStyleCnt="9">
        <dgm:presLayoutVars>
          <dgm:bulletEnabled val="1"/>
        </dgm:presLayoutVars>
      </dgm:prSet>
      <dgm:spPr/>
    </dgm:pt>
  </dgm:ptLst>
  <dgm:cxnLst>
    <dgm:cxn modelId="{A29BDE05-3A49-4D30-932A-8AB0DE3DADFC}" srcId="{C84E7569-75D6-43D9-9F57-D36C37AF2E02}" destId="{1010EA17-14E7-4C46-B2F2-BA2B2568053B}" srcOrd="5" destOrd="0" parTransId="{E1D0210C-61F9-43E0-A609-F0541A17F146}" sibTransId="{82F6ACAB-68FF-4D9C-AC4F-D28CF763D24F}"/>
    <dgm:cxn modelId="{14BA4306-1927-4AA4-BD0B-42C6BD05A0DB}" type="presOf" srcId="{4D90673F-DED1-4698-B5A7-E6ADCC2A257A}" destId="{B6153743-0835-4155-BCEF-E1E6E59D06FD}" srcOrd="0" destOrd="0" presId="urn:microsoft.com/office/officeart/2005/8/layout/bProcess2"/>
    <dgm:cxn modelId="{34F27B0E-DC7D-4F6A-A0CE-C959B782AB28}" type="presOf" srcId="{D135E3F5-0F1D-4B53-8D85-EAF0214BC4AC}" destId="{1527DD93-D8B9-4170-A37E-DF20D848D39B}" srcOrd="0" destOrd="0" presId="urn:microsoft.com/office/officeart/2005/8/layout/bProcess2"/>
    <dgm:cxn modelId="{C9326113-2D81-46D1-A3AE-93337ACCDC10}" type="presOf" srcId="{E85FB88B-4A90-4FEF-8AAD-4427F2604D6D}" destId="{31E36565-4BDA-42B8-994F-3E82A82DE311}" srcOrd="0" destOrd="0" presId="urn:microsoft.com/office/officeart/2005/8/layout/bProcess2"/>
    <dgm:cxn modelId="{8EBFCD18-217E-4EF6-BC70-DAB2FA09606B}" srcId="{C84E7569-75D6-43D9-9F57-D36C37AF2E02}" destId="{DDD8468F-BCB6-4EAB-973E-493942C55335}" srcOrd="8" destOrd="0" parTransId="{04BA5C11-2475-46FF-85B4-1F93C7F3FC61}" sibTransId="{8BA19BDE-CE05-4A3C-8941-1894037E05C2}"/>
    <dgm:cxn modelId="{F03AFA1E-4768-4FE8-A768-59632D2335D1}" type="presOf" srcId="{2C0FCD92-01F8-4770-93F6-043847A0B7BA}" destId="{37C52282-D728-4C20-A5C2-BC76758B69E0}" srcOrd="0" destOrd="0" presId="urn:microsoft.com/office/officeart/2005/8/layout/bProcess2"/>
    <dgm:cxn modelId="{B8B42426-E49C-4608-A897-A930DFF59DCB}" srcId="{C84E7569-75D6-43D9-9F57-D36C37AF2E02}" destId="{E85FB88B-4A90-4FEF-8AAD-4427F2604D6D}" srcOrd="6" destOrd="0" parTransId="{346DB220-4706-49E3-86CA-CBC8793A673D}" sibTransId="{43B6204A-3C7B-4684-99DF-AA133B355234}"/>
    <dgm:cxn modelId="{7E8A3E26-AEB7-430E-9B59-D6B6BF4FDB10}" srcId="{C84E7569-75D6-43D9-9F57-D36C37AF2E02}" destId="{08FBED6A-3497-44C8-B92A-448303C0FE1C}" srcOrd="4" destOrd="0" parTransId="{BAE9406F-E9C4-4449-B4A0-6896892842D3}" sibTransId="{2C0FCD92-01F8-4770-93F6-043847A0B7BA}"/>
    <dgm:cxn modelId="{5D7F6E30-EDD2-4C60-B665-6580DF7D1A82}" type="presOf" srcId="{DDD8468F-BCB6-4EAB-973E-493942C55335}" destId="{F1670276-0EBC-48EC-9C65-74893DA00D25}" srcOrd="0" destOrd="0" presId="urn:microsoft.com/office/officeart/2005/8/layout/bProcess2"/>
    <dgm:cxn modelId="{88BEE65C-1DEC-403F-8CC8-80762E50B029}" type="presOf" srcId="{107FCD9F-0A1E-4098-9DDA-AD554E2386DB}" destId="{5D67104B-CB83-473F-812A-F02566778F87}" srcOrd="0" destOrd="0" presId="urn:microsoft.com/office/officeart/2005/8/layout/bProcess2"/>
    <dgm:cxn modelId="{294A0367-6341-45D3-ABC1-9ADA4A096030}" type="presOf" srcId="{08FBED6A-3497-44C8-B92A-448303C0FE1C}" destId="{4705A6CA-8FF4-4C13-AD13-1A60ED60BC1B}" srcOrd="0" destOrd="0" presId="urn:microsoft.com/office/officeart/2005/8/layout/bProcess2"/>
    <dgm:cxn modelId="{092D284C-07EB-4D96-AE3A-4A0A408F3CF9}" type="presOf" srcId="{1010EA17-14E7-4C46-B2F2-BA2B2568053B}" destId="{F3F591CA-3BAF-4404-81E8-E8B15961A196}" srcOrd="0" destOrd="0" presId="urn:microsoft.com/office/officeart/2005/8/layout/bProcess2"/>
    <dgm:cxn modelId="{307E686D-DCE4-4FA2-A69C-7B2FD785A3FE}" srcId="{C84E7569-75D6-43D9-9F57-D36C37AF2E02}" destId="{231ACA30-916A-4C41-B934-3D0D1D72FE78}" srcOrd="0" destOrd="0" parTransId="{0461C8A4-4E4F-4863-B2D4-FFBBDAED043B}" sibTransId="{B865E192-D876-455E-8CE7-D052A7D6E1E2}"/>
    <dgm:cxn modelId="{965E6F6D-9E69-4A4C-9E28-5D5C1DF6B332}" type="presOf" srcId="{5EDC53EE-E629-49AE-BF6D-78F9C5CBE977}" destId="{F66BD1B5-5263-4BFA-BF18-07CD09CD9AA1}" srcOrd="0" destOrd="0" presId="urn:microsoft.com/office/officeart/2005/8/layout/bProcess2"/>
    <dgm:cxn modelId="{DA9A5872-2B58-43D4-9ADE-B3C13D4F59E1}" type="presOf" srcId="{82F6ACAB-68FF-4D9C-AC4F-D28CF763D24F}" destId="{56B8E379-8906-4B69-8DF1-97B1E521F1E8}" srcOrd="0" destOrd="0" presId="urn:microsoft.com/office/officeart/2005/8/layout/bProcess2"/>
    <dgm:cxn modelId="{6F6E017A-84D3-474B-9FD0-E13381C9EA68}" type="presOf" srcId="{C84E7569-75D6-43D9-9F57-D36C37AF2E02}" destId="{6AC1A26A-404F-47FD-96E8-203B3CCC3E40}" srcOrd="0" destOrd="0" presId="urn:microsoft.com/office/officeart/2005/8/layout/bProcess2"/>
    <dgm:cxn modelId="{6FF7A082-A4D0-42B2-9D5B-0867482B473D}" type="presOf" srcId="{B865E192-D876-455E-8CE7-D052A7D6E1E2}" destId="{4814D787-3BF1-48D6-8B19-1D401977313A}" srcOrd="0" destOrd="0" presId="urn:microsoft.com/office/officeart/2005/8/layout/bProcess2"/>
    <dgm:cxn modelId="{C95A1288-78AC-44C7-8233-AF2309C482EE}" type="presOf" srcId="{CAA2725F-9BC5-4573-8551-34ACFBF5BE1C}" destId="{2D958A72-6BAA-4C70-BAD9-BA9D1CA0ADB0}" srcOrd="0" destOrd="0" presId="urn:microsoft.com/office/officeart/2005/8/layout/bProcess2"/>
    <dgm:cxn modelId="{EC6AAB92-E0AB-4226-B9D3-F38478DE31E6}" srcId="{C84E7569-75D6-43D9-9F57-D36C37AF2E02}" destId="{2835D3C0-101C-4EAC-86FB-8707C204AAFD}" srcOrd="2" destOrd="0" parTransId="{FB7E471C-4A98-4BCE-8C65-0DE9FF706661}" sibTransId="{25241A71-4F63-459C-A8B5-8F077A178622}"/>
    <dgm:cxn modelId="{C488D594-BC9C-4594-8C29-0D21718CEB6B}" type="presOf" srcId="{2835D3C0-101C-4EAC-86FB-8707C204AAFD}" destId="{BD44D6B9-E6C6-447C-8435-E4ABC3E58B26}" srcOrd="0" destOrd="0" presId="urn:microsoft.com/office/officeart/2005/8/layout/bProcess2"/>
    <dgm:cxn modelId="{AA07CA98-12C0-4914-8DE4-31C7063C9A01}" srcId="{C84E7569-75D6-43D9-9F57-D36C37AF2E02}" destId="{CAA2725F-9BC5-4573-8551-34ACFBF5BE1C}" srcOrd="3" destOrd="0" parTransId="{7D7B078F-EE05-4E58-BD35-F11923357E03}" sibTransId="{D135E3F5-0F1D-4B53-8D85-EAF0214BC4AC}"/>
    <dgm:cxn modelId="{11A9B3A1-E540-44F2-8346-CFBFD183506F}" type="presOf" srcId="{B2C75974-22E3-49FC-9F42-EC4F7E1AC381}" destId="{9EB5C33E-3230-4CA8-AAFA-A70D9D269486}" srcOrd="0" destOrd="0" presId="urn:microsoft.com/office/officeart/2005/8/layout/bProcess2"/>
    <dgm:cxn modelId="{D400EFA6-7EDC-4148-842C-7EE024BD87D5}" srcId="{C84E7569-75D6-43D9-9F57-D36C37AF2E02}" destId="{B2C75974-22E3-49FC-9F42-EC4F7E1AC381}" srcOrd="1" destOrd="0" parTransId="{163A4C58-064F-4A59-8B6B-F96EEE4365CF}" sibTransId="{4D90673F-DED1-4698-B5A7-E6ADCC2A257A}"/>
    <dgm:cxn modelId="{4ADD43A7-DAA3-4E73-B708-8A70010532AF}" type="presOf" srcId="{25241A71-4F63-459C-A8B5-8F077A178622}" destId="{B99407AA-1685-4953-BA38-1522AFFFE8E8}" srcOrd="0" destOrd="0" presId="urn:microsoft.com/office/officeart/2005/8/layout/bProcess2"/>
    <dgm:cxn modelId="{0162FFAC-B221-4FB3-8922-821D9CC0C555}" type="presOf" srcId="{231ACA30-916A-4C41-B934-3D0D1D72FE78}" destId="{436E51CD-6C3E-45EC-A1C3-A4A9B8B2AE84}" srcOrd="0" destOrd="0" presId="urn:microsoft.com/office/officeart/2005/8/layout/bProcess2"/>
    <dgm:cxn modelId="{E1617CD4-0B5F-409B-9075-F67BAFA9F74D}" srcId="{C84E7569-75D6-43D9-9F57-D36C37AF2E02}" destId="{107FCD9F-0A1E-4098-9DDA-AD554E2386DB}" srcOrd="7" destOrd="0" parTransId="{A49846F7-F25C-477A-B382-2FADE04405B6}" sibTransId="{5EDC53EE-E629-49AE-BF6D-78F9C5CBE977}"/>
    <dgm:cxn modelId="{33F03EFC-223D-459C-9AE7-1A3A45729FC4}" type="presOf" srcId="{43B6204A-3C7B-4684-99DF-AA133B355234}" destId="{A8C73D0A-7D7F-46D8-A97D-3C2388B34CFF}" srcOrd="0" destOrd="0" presId="urn:microsoft.com/office/officeart/2005/8/layout/bProcess2"/>
    <dgm:cxn modelId="{21C07477-3118-42B7-8782-784336E7D4AA}" type="presParOf" srcId="{6AC1A26A-404F-47FD-96E8-203B3CCC3E40}" destId="{436E51CD-6C3E-45EC-A1C3-A4A9B8B2AE84}" srcOrd="0" destOrd="0" presId="urn:microsoft.com/office/officeart/2005/8/layout/bProcess2"/>
    <dgm:cxn modelId="{276C175C-D6DD-4602-B5C3-8FD0DE0FA810}" type="presParOf" srcId="{6AC1A26A-404F-47FD-96E8-203B3CCC3E40}" destId="{4814D787-3BF1-48D6-8B19-1D401977313A}" srcOrd="1" destOrd="0" presId="urn:microsoft.com/office/officeart/2005/8/layout/bProcess2"/>
    <dgm:cxn modelId="{0CFD44A8-8803-4130-82B7-60C68336C11F}" type="presParOf" srcId="{6AC1A26A-404F-47FD-96E8-203B3CCC3E40}" destId="{0F2816ED-BBDA-49D6-A971-461A1FFB8EB1}" srcOrd="2" destOrd="0" presId="urn:microsoft.com/office/officeart/2005/8/layout/bProcess2"/>
    <dgm:cxn modelId="{BACC62FB-BD1B-451E-A7C4-7E0753A0DD54}" type="presParOf" srcId="{0F2816ED-BBDA-49D6-A971-461A1FFB8EB1}" destId="{1DB05629-7E19-4948-8DD0-954D3ADDC3E2}" srcOrd="0" destOrd="0" presId="urn:microsoft.com/office/officeart/2005/8/layout/bProcess2"/>
    <dgm:cxn modelId="{FB3FE723-8B90-4D4B-A402-8B463773B873}" type="presParOf" srcId="{0F2816ED-BBDA-49D6-A971-461A1FFB8EB1}" destId="{9EB5C33E-3230-4CA8-AAFA-A70D9D269486}" srcOrd="1" destOrd="0" presId="urn:microsoft.com/office/officeart/2005/8/layout/bProcess2"/>
    <dgm:cxn modelId="{A555D90C-2E90-4230-BAA1-975F119DE2DA}" type="presParOf" srcId="{6AC1A26A-404F-47FD-96E8-203B3CCC3E40}" destId="{B6153743-0835-4155-BCEF-E1E6E59D06FD}" srcOrd="3" destOrd="0" presId="urn:microsoft.com/office/officeart/2005/8/layout/bProcess2"/>
    <dgm:cxn modelId="{57A41A2D-48E9-4E68-8759-A4C2C45B826E}" type="presParOf" srcId="{6AC1A26A-404F-47FD-96E8-203B3CCC3E40}" destId="{D36E3532-9081-4CF0-BA0F-A033F23E8984}" srcOrd="4" destOrd="0" presId="urn:microsoft.com/office/officeart/2005/8/layout/bProcess2"/>
    <dgm:cxn modelId="{088C140B-C38A-403A-9E61-A25D99198F7A}" type="presParOf" srcId="{D36E3532-9081-4CF0-BA0F-A033F23E8984}" destId="{8073931A-0762-4EB7-8833-369AD0713ABE}" srcOrd="0" destOrd="0" presId="urn:microsoft.com/office/officeart/2005/8/layout/bProcess2"/>
    <dgm:cxn modelId="{4380E614-6567-439E-AFD0-932D16DAA49C}" type="presParOf" srcId="{D36E3532-9081-4CF0-BA0F-A033F23E8984}" destId="{BD44D6B9-E6C6-447C-8435-E4ABC3E58B26}" srcOrd="1" destOrd="0" presId="urn:microsoft.com/office/officeart/2005/8/layout/bProcess2"/>
    <dgm:cxn modelId="{E6931061-2849-482A-9719-BEEE350763CB}" type="presParOf" srcId="{6AC1A26A-404F-47FD-96E8-203B3CCC3E40}" destId="{B99407AA-1685-4953-BA38-1522AFFFE8E8}" srcOrd="5" destOrd="0" presId="urn:microsoft.com/office/officeart/2005/8/layout/bProcess2"/>
    <dgm:cxn modelId="{B9189B06-D64F-4AD9-9FE8-85385E270F27}" type="presParOf" srcId="{6AC1A26A-404F-47FD-96E8-203B3CCC3E40}" destId="{68EEC8BA-5DC0-408B-ACC2-9401AB39CA25}" srcOrd="6" destOrd="0" presId="urn:microsoft.com/office/officeart/2005/8/layout/bProcess2"/>
    <dgm:cxn modelId="{913FD03B-E36E-4F78-8C0F-6C28DC9E0F82}" type="presParOf" srcId="{68EEC8BA-5DC0-408B-ACC2-9401AB39CA25}" destId="{5E3A148D-9BA7-4D0A-8E12-DFB9E1C4D6F8}" srcOrd="0" destOrd="0" presId="urn:microsoft.com/office/officeart/2005/8/layout/bProcess2"/>
    <dgm:cxn modelId="{BCE522D8-1094-4E48-807E-D81F1028549E}" type="presParOf" srcId="{68EEC8BA-5DC0-408B-ACC2-9401AB39CA25}" destId="{2D958A72-6BAA-4C70-BAD9-BA9D1CA0ADB0}" srcOrd="1" destOrd="0" presId="urn:microsoft.com/office/officeart/2005/8/layout/bProcess2"/>
    <dgm:cxn modelId="{0359AB43-4690-4ABD-B673-D6B98023590D}" type="presParOf" srcId="{6AC1A26A-404F-47FD-96E8-203B3CCC3E40}" destId="{1527DD93-D8B9-4170-A37E-DF20D848D39B}" srcOrd="7" destOrd="0" presId="urn:microsoft.com/office/officeart/2005/8/layout/bProcess2"/>
    <dgm:cxn modelId="{BD915C8E-C75A-4C04-B7BB-B7A711C96856}" type="presParOf" srcId="{6AC1A26A-404F-47FD-96E8-203B3CCC3E40}" destId="{4B90690B-50D4-4ABF-BF94-695449E435AF}" srcOrd="8" destOrd="0" presId="urn:microsoft.com/office/officeart/2005/8/layout/bProcess2"/>
    <dgm:cxn modelId="{136288A4-8D3A-4B5C-A860-8280FBC8064E}" type="presParOf" srcId="{4B90690B-50D4-4ABF-BF94-695449E435AF}" destId="{9F5F2D0A-F55D-4A8A-AF32-063C06DD804C}" srcOrd="0" destOrd="0" presId="urn:microsoft.com/office/officeart/2005/8/layout/bProcess2"/>
    <dgm:cxn modelId="{4755DA8F-3274-43A6-889E-E3616045E2E6}" type="presParOf" srcId="{4B90690B-50D4-4ABF-BF94-695449E435AF}" destId="{4705A6CA-8FF4-4C13-AD13-1A60ED60BC1B}" srcOrd="1" destOrd="0" presId="urn:microsoft.com/office/officeart/2005/8/layout/bProcess2"/>
    <dgm:cxn modelId="{6C20B815-17B6-4F3E-9351-4C847766E8B8}" type="presParOf" srcId="{6AC1A26A-404F-47FD-96E8-203B3CCC3E40}" destId="{37C52282-D728-4C20-A5C2-BC76758B69E0}" srcOrd="9" destOrd="0" presId="urn:microsoft.com/office/officeart/2005/8/layout/bProcess2"/>
    <dgm:cxn modelId="{3D1F0105-2480-4E8E-BB6D-0E9E3FBE891E}" type="presParOf" srcId="{6AC1A26A-404F-47FD-96E8-203B3CCC3E40}" destId="{15EBE6C4-BA25-44FF-929F-A21CC0AD8409}" srcOrd="10" destOrd="0" presId="urn:microsoft.com/office/officeart/2005/8/layout/bProcess2"/>
    <dgm:cxn modelId="{6778F58B-0E2C-460C-8A58-2194D515BC6C}" type="presParOf" srcId="{15EBE6C4-BA25-44FF-929F-A21CC0AD8409}" destId="{2DC582E1-8254-4952-B26D-07481819A166}" srcOrd="0" destOrd="0" presId="urn:microsoft.com/office/officeart/2005/8/layout/bProcess2"/>
    <dgm:cxn modelId="{DF7C45B7-3A76-4C50-A7F3-EFD32F9DD791}" type="presParOf" srcId="{15EBE6C4-BA25-44FF-929F-A21CC0AD8409}" destId="{F3F591CA-3BAF-4404-81E8-E8B15961A196}" srcOrd="1" destOrd="0" presId="urn:microsoft.com/office/officeart/2005/8/layout/bProcess2"/>
    <dgm:cxn modelId="{C5A43940-BCBA-4609-B051-91A123EE5768}" type="presParOf" srcId="{6AC1A26A-404F-47FD-96E8-203B3CCC3E40}" destId="{56B8E379-8906-4B69-8DF1-97B1E521F1E8}" srcOrd="11" destOrd="0" presId="urn:microsoft.com/office/officeart/2005/8/layout/bProcess2"/>
    <dgm:cxn modelId="{75E6FA64-056E-4AC6-8877-29388F04339B}" type="presParOf" srcId="{6AC1A26A-404F-47FD-96E8-203B3CCC3E40}" destId="{31518307-604E-4F49-8D9C-68FD72768CF6}" srcOrd="12" destOrd="0" presId="urn:microsoft.com/office/officeart/2005/8/layout/bProcess2"/>
    <dgm:cxn modelId="{F6A7C69F-4A2C-40A4-861E-3F648D839618}" type="presParOf" srcId="{31518307-604E-4F49-8D9C-68FD72768CF6}" destId="{097B94BE-62F4-44F5-A081-E9B5E62776C2}" srcOrd="0" destOrd="0" presId="urn:microsoft.com/office/officeart/2005/8/layout/bProcess2"/>
    <dgm:cxn modelId="{1434F923-3DF9-4398-A0B9-3E2FA7D7A022}" type="presParOf" srcId="{31518307-604E-4F49-8D9C-68FD72768CF6}" destId="{31E36565-4BDA-42B8-994F-3E82A82DE311}" srcOrd="1" destOrd="0" presId="urn:microsoft.com/office/officeart/2005/8/layout/bProcess2"/>
    <dgm:cxn modelId="{0C9F64F5-C850-4F4F-A1D9-A742CA27C639}" type="presParOf" srcId="{6AC1A26A-404F-47FD-96E8-203B3CCC3E40}" destId="{A8C73D0A-7D7F-46D8-A97D-3C2388B34CFF}" srcOrd="13" destOrd="0" presId="urn:microsoft.com/office/officeart/2005/8/layout/bProcess2"/>
    <dgm:cxn modelId="{3FF338F7-6D95-435A-B225-A36413161AC5}" type="presParOf" srcId="{6AC1A26A-404F-47FD-96E8-203B3CCC3E40}" destId="{8DA18BD4-0133-4CEA-B10D-CBC584F4F4C4}" srcOrd="14" destOrd="0" presId="urn:microsoft.com/office/officeart/2005/8/layout/bProcess2"/>
    <dgm:cxn modelId="{5B5B15B2-FF79-48CF-BB34-69277D728E54}" type="presParOf" srcId="{8DA18BD4-0133-4CEA-B10D-CBC584F4F4C4}" destId="{744DCC84-0724-43D6-83B4-6EA15C76B11B}" srcOrd="0" destOrd="0" presId="urn:microsoft.com/office/officeart/2005/8/layout/bProcess2"/>
    <dgm:cxn modelId="{8C2F3A33-08D6-43C3-B387-76809466C9AF}" type="presParOf" srcId="{8DA18BD4-0133-4CEA-B10D-CBC584F4F4C4}" destId="{5D67104B-CB83-473F-812A-F02566778F87}" srcOrd="1" destOrd="0" presId="urn:microsoft.com/office/officeart/2005/8/layout/bProcess2"/>
    <dgm:cxn modelId="{94E6073D-A862-4E23-A4BC-FCCDD51EAF2B}" type="presParOf" srcId="{6AC1A26A-404F-47FD-96E8-203B3CCC3E40}" destId="{F66BD1B5-5263-4BFA-BF18-07CD09CD9AA1}" srcOrd="15" destOrd="0" presId="urn:microsoft.com/office/officeart/2005/8/layout/bProcess2"/>
    <dgm:cxn modelId="{BAD7E07A-2076-4DB2-8098-27D931F8F55A}" type="presParOf" srcId="{6AC1A26A-404F-47FD-96E8-203B3CCC3E40}" destId="{F1670276-0EBC-48EC-9C65-74893DA00D25}" srcOrd="16" destOrd="0" presId="urn:microsoft.com/office/officeart/2005/8/layout/b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6E51CD-6C3E-45EC-A1C3-A4A9B8B2AE84}">
      <dsp:nvSpPr>
        <dsp:cNvPr id="0" name=""/>
        <dsp:cNvSpPr/>
      </dsp:nvSpPr>
      <dsp:spPr>
        <a:xfrm>
          <a:off x="2094485" y="2080"/>
          <a:ext cx="1607154" cy="1607154"/>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marL="0" lvl="0" indent="0" algn="ctr" defTabSz="844550">
            <a:lnSpc>
              <a:spcPct val="90000"/>
            </a:lnSpc>
            <a:spcBef>
              <a:spcPct val="0"/>
            </a:spcBef>
            <a:spcAft>
              <a:spcPct val="35000"/>
            </a:spcAft>
            <a:buNone/>
          </a:pPr>
          <a:r>
            <a:rPr lang="hr-HR" sz="1900" kern="1200"/>
            <a:t>Posrednik:</a:t>
          </a:r>
          <a:endParaRPr lang="en-US" sz="1900" kern="1200"/>
        </a:p>
      </dsp:txBody>
      <dsp:txXfrm>
        <a:off x="2329847" y="237442"/>
        <a:ext cx="1136430" cy="1136430"/>
      </dsp:txXfrm>
    </dsp:sp>
    <dsp:sp modelId="{4814D787-3BF1-48D6-8B19-1D401977313A}">
      <dsp:nvSpPr>
        <dsp:cNvPr id="0" name=""/>
        <dsp:cNvSpPr/>
      </dsp:nvSpPr>
      <dsp:spPr>
        <a:xfrm rot="10800000">
          <a:off x="2616811" y="1816759"/>
          <a:ext cx="562504" cy="439950"/>
        </a:xfrm>
        <a:prstGeom prst="triangle">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EB5C33E-3230-4CA8-AAFA-A70D9D269486}">
      <dsp:nvSpPr>
        <dsp:cNvPr id="0" name=""/>
        <dsp:cNvSpPr/>
      </dsp:nvSpPr>
      <dsp:spPr>
        <a:xfrm>
          <a:off x="2362077" y="2439330"/>
          <a:ext cx="1071972" cy="1071972"/>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hr-HR" sz="1400" kern="1200"/>
            <a:t>Educiran</a:t>
          </a:r>
          <a:endParaRPr lang="en-US" sz="1400" kern="1200"/>
        </a:p>
      </dsp:txBody>
      <dsp:txXfrm>
        <a:off x="2519064" y="2596317"/>
        <a:ext cx="757998" cy="757998"/>
      </dsp:txXfrm>
    </dsp:sp>
    <dsp:sp modelId="{B6153743-0835-4155-BCEF-E1E6E59D06FD}">
      <dsp:nvSpPr>
        <dsp:cNvPr id="0" name=""/>
        <dsp:cNvSpPr/>
      </dsp:nvSpPr>
      <dsp:spPr>
        <a:xfrm rot="10800000">
          <a:off x="2616811" y="3852622"/>
          <a:ext cx="562504" cy="439950"/>
        </a:xfrm>
        <a:prstGeom prst="triangle">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D44D6B9-E6C6-447C-8435-E4ABC3E58B26}">
      <dsp:nvSpPr>
        <dsp:cNvPr id="0" name=""/>
        <dsp:cNvSpPr/>
      </dsp:nvSpPr>
      <dsp:spPr>
        <a:xfrm>
          <a:off x="2362077" y="4608989"/>
          <a:ext cx="1071972" cy="1071972"/>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hr-HR" sz="1400" kern="1200"/>
            <a:t>Nepristran</a:t>
          </a:r>
          <a:endParaRPr lang="en-US" sz="1400" kern="1200"/>
        </a:p>
      </dsp:txBody>
      <dsp:txXfrm>
        <a:off x="2519064" y="4765976"/>
        <a:ext cx="757998" cy="757998"/>
      </dsp:txXfrm>
    </dsp:sp>
    <dsp:sp modelId="{B99407AA-1685-4953-BA38-1522AFFFE8E8}">
      <dsp:nvSpPr>
        <dsp:cNvPr id="0" name=""/>
        <dsp:cNvSpPr/>
      </dsp:nvSpPr>
      <dsp:spPr>
        <a:xfrm rot="5400000">
          <a:off x="3834628" y="4925000"/>
          <a:ext cx="562504" cy="439950"/>
        </a:xfrm>
        <a:prstGeom prst="triangle">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D958A72-6BAA-4C70-BAD9-BA9D1CA0ADB0}">
      <dsp:nvSpPr>
        <dsp:cNvPr id="0" name=""/>
        <dsp:cNvSpPr/>
      </dsp:nvSpPr>
      <dsp:spPr>
        <a:xfrm>
          <a:off x="4772809" y="4608989"/>
          <a:ext cx="1071972" cy="1071972"/>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hr-HR" sz="1400" kern="1200"/>
            <a:t>Neutralan</a:t>
          </a:r>
          <a:endParaRPr lang="en-US" sz="1400" kern="1200"/>
        </a:p>
      </dsp:txBody>
      <dsp:txXfrm>
        <a:off x="4929796" y="4765976"/>
        <a:ext cx="757998" cy="757998"/>
      </dsp:txXfrm>
    </dsp:sp>
    <dsp:sp modelId="{1527DD93-D8B9-4170-A37E-DF20D848D39B}">
      <dsp:nvSpPr>
        <dsp:cNvPr id="0" name=""/>
        <dsp:cNvSpPr/>
      </dsp:nvSpPr>
      <dsp:spPr>
        <a:xfrm>
          <a:off x="5027543" y="3827719"/>
          <a:ext cx="562504" cy="439950"/>
        </a:xfrm>
        <a:prstGeom prst="triangle">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705A6CA-8FF4-4C13-AD13-1A60ED60BC1B}">
      <dsp:nvSpPr>
        <dsp:cNvPr id="0" name=""/>
        <dsp:cNvSpPr/>
      </dsp:nvSpPr>
      <dsp:spPr>
        <a:xfrm>
          <a:off x="4772809" y="2439330"/>
          <a:ext cx="1071972" cy="1071972"/>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hr-HR" sz="1400" kern="1200"/>
            <a:t>Ne nudi rješenja</a:t>
          </a:r>
          <a:endParaRPr lang="en-US" sz="1400" kern="1200"/>
        </a:p>
      </dsp:txBody>
      <dsp:txXfrm>
        <a:off x="4929796" y="2596317"/>
        <a:ext cx="757998" cy="757998"/>
      </dsp:txXfrm>
    </dsp:sp>
    <dsp:sp modelId="{37C52282-D728-4C20-A5C2-BC76758B69E0}">
      <dsp:nvSpPr>
        <dsp:cNvPr id="0" name=""/>
        <dsp:cNvSpPr/>
      </dsp:nvSpPr>
      <dsp:spPr>
        <a:xfrm>
          <a:off x="5027543" y="1658060"/>
          <a:ext cx="562504" cy="439950"/>
        </a:xfrm>
        <a:prstGeom prst="triangle">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3F591CA-3BAF-4404-81E8-E8B15961A196}">
      <dsp:nvSpPr>
        <dsp:cNvPr id="0" name=""/>
        <dsp:cNvSpPr/>
      </dsp:nvSpPr>
      <dsp:spPr>
        <a:xfrm>
          <a:off x="4772809" y="269671"/>
          <a:ext cx="1071972" cy="1071972"/>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hr-HR" sz="1400" kern="1200"/>
            <a:t>Ne donosi odluke</a:t>
          </a:r>
          <a:endParaRPr lang="en-US" sz="1400" kern="1200"/>
        </a:p>
      </dsp:txBody>
      <dsp:txXfrm>
        <a:off x="4929796" y="426658"/>
        <a:ext cx="757998" cy="757998"/>
      </dsp:txXfrm>
    </dsp:sp>
    <dsp:sp modelId="{56B8E379-8906-4B69-8DF1-97B1E521F1E8}">
      <dsp:nvSpPr>
        <dsp:cNvPr id="0" name=""/>
        <dsp:cNvSpPr/>
      </dsp:nvSpPr>
      <dsp:spPr>
        <a:xfrm rot="5400000">
          <a:off x="6245360" y="585682"/>
          <a:ext cx="562504" cy="439950"/>
        </a:xfrm>
        <a:prstGeom prst="triangle">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1E36565-4BDA-42B8-994F-3E82A82DE311}">
      <dsp:nvSpPr>
        <dsp:cNvPr id="0" name=""/>
        <dsp:cNvSpPr/>
      </dsp:nvSpPr>
      <dsp:spPr>
        <a:xfrm>
          <a:off x="7183541" y="269671"/>
          <a:ext cx="1071972" cy="1071972"/>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hr-HR" sz="1400" kern="1200"/>
            <a:t>Strpljiv</a:t>
          </a:r>
          <a:endParaRPr lang="en-US" sz="1400" kern="1200"/>
        </a:p>
      </dsp:txBody>
      <dsp:txXfrm>
        <a:off x="7340528" y="426658"/>
        <a:ext cx="757998" cy="757998"/>
      </dsp:txXfrm>
    </dsp:sp>
    <dsp:sp modelId="{A8C73D0A-7D7F-46D8-A97D-3C2388B34CFF}">
      <dsp:nvSpPr>
        <dsp:cNvPr id="0" name=""/>
        <dsp:cNvSpPr/>
      </dsp:nvSpPr>
      <dsp:spPr>
        <a:xfrm rot="10800000">
          <a:off x="7438275" y="1682963"/>
          <a:ext cx="562504" cy="439950"/>
        </a:xfrm>
        <a:prstGeom prst="triangle">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D67104B-CB83-473F-812A-F02566778F87}">
      <dsp:nvSpPr>
        <dsp:cNvPr id="0" name=""/>
        <dsp:cNvSpPr/>
      </dsp:nvSpPr>
      <dsp:spPr>
        <a:xfrm>
          <a:off x="7183541" y="2439330"/>
          <a:ext cx="1071972" cy="1071972"/>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hr-HR" sz="1400" kern="1200"/>
            <a:t>Aktivno sluša</a:t>
          </a:r>
          <a:endParaRPr lang="en-US" sz="1400" kern="1200"/>
        </a:p>
      </dsp:txBody>
      <dsp:txXfrm>
        <a:off x="7340528" y="2596317"/>
        <a:ext cx="757998" cy="757998"/>
      </dsp:txXfrm>
    </dsp:sp>
    <dsp:sp modelId="{F66BD1B5-5263-4BFA-BF18-07CD09CD9AA1}">
      <dsp:nvSpPr>
        <dsp:cNvPr id="0" name=""/>
        <dsp:cNvSpPr/>
      </dsp:nvSpPr>
      <dsp:spPr>
        <a:xfrm rot="10800000">
          <a:off x="7438275" y="3718827"/>
          <a:ext cx="562504" cy="439950"/>
        </a:xfrm>
        <a:prstGeom prst="triangle">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1670276-0EBC-48EC-9C65-74893DA00D25}">
      <dsp:nvSpPr>
        <dsp:cNvPr id="0" name=""/>
        <dsp:cNvSpPr/>
      </dsp:nvSpPr>
      <dsp:spPr>
        <a:xfrm>
          <a:off x="6915950" y="4341398"/>
          <a:ext cx="1607154" cy="1607154"/>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marL="0" lvl="0" indent="0" algn="ctr" defTabSz="844550">
            <a:lnSpc>
              <a:spcPct val="90000"/>
            </a:lnSpc>
            <a:spcBef>
              <a:spcPct val="0"/>
            </a:spcBef>
            <a:spcAft>
              <a:spcPct val="35000"/>
            </a:spcAft>
            <a:buNone/>
          </a:pPr>
          <a:r>
            <a:rPr lang="hr-HR" sz="1900" kern="1200"/>
            <a:t>Gradi pravedne dogovore i povjerljiv je</a:t>
          </a:r>
          <a:endParaRPr lang="en-US" sz="1900" kern="1200"/>
        </a:p>
      </dsp:txBody>
      <dsp:txXfrm>
        <a:off x="7151312" y="4576760"/>
        <a:ext cx="1136430" cy="1136430"/>
      </dsp:txXfrm>
    </dsp:sp>
  </dsp:spTree>
</dsp:drawing>
</file>

<file path=ppt/diagrams/layout1.xml><?xml version="1.0" encoding="utf-8"?>
<dgm:layoutDef xmlns:dgm="http://schemas.openxmlformats.org/drawingml/2006/diagram" xmlns:a="http://schemas.openxmlformats.org/drawingml/2006/main" uniqueId="urn:microsoft.com/office/officeart/2005/8/layout/bProcess2">
  <dgm:title val=""/>
  <dgm:desc val=""/>
  <dgm:catLst>
    <dgm:cat type="process" pri="24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dgm:varLst>
    <dgm:choose name="Name0">
      <dgm:if name="Name1" func="var" arg="dir" op="equ" val="norm">
        <dgm:alg type="snake">
          <dgm:param type="grDir" val="tL"/>
          <dgm:param type="flowDir" val="col"/>
          <dgm:param type="contDir" val="revDir"/>
        </dgm:alg>
      </dgm:if>
      <dgm:else name="Name2">
        <dgm:alg type="snake">
          <dgm:param type="grDir" val="tR"/>
          <dgm:param type="flowDir" val="col"/>
          <dgm:param type="contDir" val="revDir"/>
        </dgm:alg>
      </dgm:else>
    </dgm:choose>
    <dgm:shape xmlns:r="http://schemas.openxmlformats.org/officeDocument/2006/relationships" r:blip="">
      <dgm:adjLst/>
    </dgm:shape>
    <dgm:presOf/>
    <dgm:constrLst>
      <dgm:constr type="w" for="ch" forName="firstNode" refType="w"/>
      <dgm:constr type="w" for="ch" forName="lastNode" refType="w" refFor="ch" refForName="firstNode" op="equ"/>
      <dgm:constr type="w" for="ch" forName="middleNode" refType="w" refFor="ch" refForName="firstNode" op="equ"/>
      <dgm:constr type="h" for="ch" ptType="sibTrans" refType="w" refFor="ch" refForName="middleNode" op="equ" fact="0.35"/>
      <dgm:constr type="sp" refType="w" refFor="ch" refForName="middleNode" fact="0.5"/>
      <dgm:constr type="connDist" for="des" ptType="sibTrans" op="equ"/>
      <dgm:constr type="primFontSz" for="ch" forName="firstNode" val="65"/>
      <dgm:constr type="primFontSz" for="ch" forName="lastNode" refType="primFontSz" refFor="ch" refForName="firstNode" op="equ"/>
      <dgm:constr type="primFontSz" for="des" forName="shape" val="65"/>
      <dgm:constr type="primFontSz" for="des" forName="shape" refType="primFontSz" refFor="ch" refForName="firstNode" op="lte"/>
      <dgm:constr type="primFontSz" for="des" forName="shape" refType="primFontSz" refFor="ch" refForName="lastNode" op="lte"/>
    </dgm:constrLst>
    <dgm:ruleLst/>
    <dgm:forEach name="Name3" axis="ch" ptType="node">
      <dgm:choose name="Name4">
        <dgm:if name="Name5" axis="self" ptType="node" func="pos" op="equ" val="1">
          <dgm:layoutNode name="first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if name="Name6" axis="self" ptType="node" func="revPos" op="equ" val="1">
          <dgm:layoutNode name="last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7">
          <dgm:layoutNode name="middleNode">
            <dgm:alg type="composite"/>
            <dgm:shape xmlns:r="http://schemas.openxmlformats.org/officeDocument/2006/relationships" r:blip="">
              <dgm:adjLst/>
            </dgm:shape>
            <dgm:presOf/>
            <dgm:constrLst>
              <dgm:constr type="h" refType="w"/>
              <dgm:constr type="w" for="ch" forName="padding" refType="w"/>
              <dgm:constr type="h" for="ch" forName="padding" refType="h"/>
              <dgm:constr type="w" for="ch" forName="shape" refType="w" fact="0.667"/>
              <dgm:constr type="h" for="ch" forName="shape" refType="h" fact="0.667"/>
              <dgm:constr type="ctrX" for="ch" forName="shape" refType="w" fact="0.5"/>
              <dgm:constr type="ctrY" for="ch" forName="shape" refType="h" fact="0.5"/>
            </dgm:constrLst>
            <dgm:ruleLst/>
            <dgm:layoutNode name="padding">
              <dgm:alg type="sp"/>
              <dgm:shape xmlns:r="http://schemas.openxmlformats.org/officeDocument/2006/relationships" type="ellipse" r:blip="" hideGeom="1">
                <dgm:adjLst/>
              </dgm:shape>
              <dgm:presOf/>
              <dgm:constrLst/>
              <dgm:ruleLst/>
            </dgm:layoutNode>
            <dgm:layoutNode name="shap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else>
      </dgm:choose>
      <dgm:forEach name="Name8" axis="followSib" ptType="sibTrans" cnt="1">
        <dgm:layoutNode name="sibTrans">
          <dgm:choose name="Name9">
            <dgm:if name="Name10" func="var" arg="dir" op="equ" val="norm">
              <dgm:choose name="Name11">
                <dgm:if name="Name12" axis="self" ptType="sibTrans" func="pos" op="equ" val="1">
                  <dgm:alg type="conn">
                    <dgm:param type="begPts" val="auto"/>
                    <dgm:param type="endPts" val="auto"/>
                    <dgm:param type="srcNode" val="firstNode"/>
                    <dgm:param type="dstNode" val="shape"/>
                  </dgm:alg>
                </dgm:if>
                <dgm:if name="Name13" axis="self" ptType="sibTrans" func="revPos" op="equ" val="1">
                  <dgm:alg type="conn">
                    <dgm:param type="begPts" val="auto"/>
                    <dgm:param type="endPts" val="auto"/>
                    <dgm:param type="srcNode" val="shape"/>
                    <dgm:param type="dstNode" val="lastNode"/>
                  </dgm:alg>
                </dgm:if>
                <dgm:else name="Name14">
                  <dgm:alg type="conn">
                    <dgm:param type="begPts" val="auto"/>
                    <dgm:param type="endPts" val="auto"/>
                    <dgm:param type="srcNode" val="shape"/>
                    <dgm:param type="dstNode" val="shape"/>
                  </dgm:alg>
                </dgm:else>
              </dgm:choose>
            </dgm:if>
            <dgm:else name="Name15">
              <dgm:choose name="Name16">
                <dgm:if name="Name17" axis="self" ptType="sibTrans" func="pos" op="equ" val="1">
                  <dgm:alg type="conn">
                    <dgm:param type="begPts" val="auto"/>
                    <dgm:param type="endPts" val="auto"/>
                    <dgm:param type="srcNode" val="firstNode"/>
                    <dgm:param type="dstNode" val="shape"/>
                  </dgm:alg>
                </dgm:if>
                <dgm:if name="Name18" axis="self" ptType="sibTrans" func="revPos" op="equ" val="1">
                  <dgm:alg type="conn">
                    <dgm:param type="begPts" val="auto"/>
                    <dgm:param type="endPts" val="auto"/>
                    <dgm:param type="srcNode" val="shape"/>
                    <dgm:param type="dstNode" val="lastNode"/>
                  </dgm:alg>
                </dgm:if>
                <dgm:else name="Name19">
                  <dgm:alg type="conn">
                    <dgm:param type="begPts" val="auto"/>
                    <dgm:param type="endPts" val="auto"/>
                    <dgm:param type="srcNode" val="shape"/>
                    <dgm:param type="dstNode" val="shape"/>
                  </dgm:alg>
                </dgm:else>
              </dgm:choose>
            </dgm:else>
          </dgm:choose>
          <dgm:shape xmlns:r="http://schemas.openxmlformats.org/officeDocument/2006/relationships" rot="90" type="triangle" r:blip="">
            <dgm:adjLst/>
          </dgm:shape>
          <dgm:presOf axis="self"/>
          <dgm:constrLst>
            <dgm:constr type="w" refType="h"/>
            <dgm:constr type="connDist"/>
            <dgm:constr type="begPad" refType="connDist" fact="0.25"/>
            <dgm:constr type="endPad" refType="connDist" fact="0.22"/>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BB0DB3-A8FF-4ABB-9E2E-D960422260EB}"/>
              </a:ext>
            </a:extLst>
          </p:cNvPr>
          <p:cNvSpPr>
            <a:spLocks noGrp="1"/>
          </p:cNvSpPr>
          <p:nvPr>
            <p:ph type="ctrTitle"/>
          </p:nvPr>
        </p:nvSpPr>
        <p:spPr>
          <a:xfrm>
            <a:off x="1524000" y="1122363"/>
            <a:ext cx="9144000" cy="3025308"/>
          </a:xfrm>
        </p:spPr>
        <p:txBody>
          <a:bodyPr anchor="b">
            <a:normAutofit/>
          </a:bodyPr>
          <a:lstStyle>
            <a:lvl1pPr algn="ctr">
              <a:defRPr sz="6600"/>
            </a:lvl1pPr>
          </a:lstStyle>
          <a:p>
            <a:r>
              <a:rPr lang="en-US" dirty="0"/>
              <a:t>Click to edit Master title style</a:t>
            </a:r>
          </a:p>
        </p:txBody>
      </p:sp>
      <p:sp>
        <p:nvSpPr>
          <p:cNvPr id="3" name="Subtitle 2">
            <a:extLst>
              <a:ext uri="{FF2B5EF4-FFF2-40B4-BE49-F238E27FC236}">
                <a16:creationId xmlns:a16="http://schemas.microsoft.com/office/drawing/2014/main" id="{8BEE0618-75D7-410F-859C-CDF53BC53E85}"/>
              </a:ext>
            </a:extLst>
          </p:cNvPr>
          <p:cNvSpPr>
            <a:spLocks noGrp="1"/>
          </p:cNvSpPr>
          <p:nvPr>
            <p:ph type="subTitle" idx="1"/>
          </p:nvPr>
        </p:nvSpPr>
        <p:spPr>
          <a:xfrm>
            <a:off x="1524000" y="4386729"/>
            <a:ext cx="9144000" cy="1135529"/>
          </a:xfrm>
        </p:spPr>
        <p:txBody>
          <a:bodyPr>
            <a:normAutofit/>
          </a:bodyPr>
          <a:lstStyle>
            <a:lvl1pPr marL="0" indent="0" algn="ctr">
              <a:lnSpc>
                <a:spcPct val="120000"/>
              </a:lnSpc>
              <a:buNone/>
              <a:defRPr sz="1800" b="1" cap="all" spc="3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A5237F11-76DB-4DD9-9747-3F38D05BA0FE}"/>
              </a:ext>
            </a:extLst>
          </p:cNvPr>
          <p:cNvSpPr>
            <a:spLocks noGrp="1"/>
          </p:cNvSpPr>
          <p:nvPr>
            <p:ph type="dt" sz="half" idx="10"/>
          </p:nvPr>
        </p:nvSpPr>
        <p:spPr/>
        <p:txBody>
          <a:bodyPr/>
          <a:lstStyle/>
          <a:p>
            <a:fld id="{11EAACC7-3B3F-47D1-959A-EF58926E955E}" type="datetimeFigureOut">
              <a:rPr lang="en-US" smtClean="0"/>
              <a:t>1/29/2023</a:t>
            </a:fld>
            <a:endParaRPr lang="en-US"/>
          </a:p>
        </p:txBody>
      </p:sp>
      <p:sp>
        <p:nvSpPr>
          <p:cNvPr id="5" name="Footer Placeholder 4">
            <a:extLst>
              <a:ext uri="{FF2B5EF4-FFF2-40B4-BE49-F238E27FC236}">
                <a16:creationId xmlns:a16="http://schemas.microsoft.com/office/drawing/2014/main" id="{3059F581-81B0-44B3-ABA5-A25CA4BAE48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C10D591-ADCF-4300-8282-72AE357F3D2D}"/>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19517680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3E5C77-55F8-4677-A96C-E6D3F5545D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9A064EF-ADDA-4943-8F87-A7469D79975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6B0D493-D1E7-4358-95E9-B5B80A49E603}"/>
              </a:ext>
            </a:extLst>
          </p:cNvPr>
          <p:cNvSpPr>
            <a:spLocks noGrp="1"/>
          </p:cNvSpPr>
          <p:nvPr>
            <p:ph type="dt" sz="half" idx="10"/>
          </p:nvPr>
        </p:nvSpPr>
        <p:spPr/>
        <p:txBody>
          <a:bodyPr/>
          <a:lstStyle/>
          <a:p>
            <a:fld id="{11EAACC7-3B3F-47D1-959A-EF58926E955E}" type="datetimeFigureOut">
              <a:rPr lang="en-US" smtClean="0"/>
              <a:t>1/29/2023</a:t>
            </a:fld>
            <a:endParaRPr lang="en-US"/>
          </a:p>
        </p:txBody>
      </p:sp>
      <p:sp>
        <p:nvSpPr>
          <p:cNvPr id="5" name="Footer Placeholder 4">
            <a:extLst>
              <a:ext uri="{FF2B5EF4-FFF2-40B4-BE49-F238E27FC236}">
                <a16:creationId xmlns:a16="http://schemas.microsoft.com/office/drawing/2014/main" id="{A6E98326-3276-4B9E-960F-10C6677BFAF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D4C3AC2-288D-4FEE-BF80-0EAEDDFAB049}"/>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2560764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3333C6A-5417-40BD-BF7A-94058322377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43BCB45-B343-46F6-9718-AA0D68CED1F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FBDA2A4-FD34-4E17-908F-4367B1E644C3}"/>
              </a:ext>
            </a:extLst>
          </p:cNvPr>
          <p:cNvSpPr>
            <a:spLocks noGrp="1"/>
          </p:cNvSpPr>
          <p:nvPr>
            <p:ph type="dt" sz="half" idx="10"/>
          </p:nvPr>
        </p:nvSpPr>
        <p:spPr/>
        <p:txBody>
          <a:bodyPr/>
          <a:lstStyle/>
          <a:p>
            <a:fld id="{11EAACC7-3B3F-47D1-959A-EF58926E955E}" type="datetimeFigureOut">
              <a:rPr lang="en-US" smtClean="0"/>
              <a:t>1/29/2023</a:t>
            </a:fld>
            <a:endParaRPr lang="en-US"/>
          </a:p>
        </p:txBody>
      </p:sp>
      <p:sp>
        <p:nvSpPr>
          <p:cNvPr id="5" name="Footer Placeholder 4">
            <a:extLst>
              <a:ext uri="{FF2B5EF4-FFF2-40B4-BE49-F238E27FC236}">
                <a16:creationId xmlns:a16="http://schemas.microsoft.com/office/drawing/2014/main" id="{93B87AE3-776D-451D-AA52-C06B747248C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AA0C4D5-BE1E-4D6A-9196-E0F9E42B2E1E}"/>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1882078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D75558-A264-444E-829B-51AAE6B4BFCE}"/>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908D9373-37D1-4135-8D34-755E139F79DD}"/>
              </a:ext>
            </a:extLst>
          </p:cNvPr>
          <p:cNvSpPr>
            <a:spLocks noGrp="1"/>
          </p:cNvSpPr>
          <p:nvPr>
            <p:ph idx="1"/>
          </p:nvPr>
        </p:nvSpPr>
        <p:spPr/>
        <p:txBody>
          <a:bodyPr/>
          <a:lstStyle>
            <a:lvl1pPr>
              <a:lnSpc>
                <a:spcPct val="100000"/>
              </a:lnSpc>
              <a:defRPr/>
            </a:lvl1pPr>
            <a:lvl2pPr>
              <a:lnSpc>
                <a:spcPct val="100000"/>
              </a:lnSpc>
              <a:defRPr/>
            </a:lvl2pPr>
            <a:lvl3pPr>
              <a:lnSpc>
                <a:spcPct val="100000"/>
              </a:lnSpc>
              <a:defRPr/>
            </a:lvl3pPr>
            <a:lvl4pPr>
              <a:lnSpc>
                <a:spcPct val="100000"/>
              </a:lnSpc>
              <a:defRPr/>
            </a:lvl4pPr>
            <a:lvl5pPr>
              <a:lnSpc>
                <a:spcPct val="100000"/>
              </a:lnSpc>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A55E4A6B-1966-4E57-9FB8-8B111E97BC11}"/>
              </a:ext>
            </a:extLst>
          </p:cNvPr>
          <p:cNvSpPr>
            <a:spLocks noGrp="1"/>
          </p:cNvSpPr>
          <p:nvPr>
            <p:ph type="dt" sz="half" idx="10"/>
          </p:nvPr>
        </p:nvSpPr>
        <p:spPr/>
        <p:txBody>
          <a:bodyPr/>
          <a:lstStyle/>
          <a:p>
            <a:fld id="{11EAACC7-3B3F-47D1-959A-EF58926E955E}" type="datetimeFigureOut">
              <a:rPr lang="en-US" smtClean="0"/>
              <a:t>1/29/2023</a:t>
            </a:fld>
            <a:endParaRPr lang="en-US" dirty="0"/>
          </a:p>
        </p:txBody>
      </p:sp>
      <p:sp>
        <p:nvSpPr>
          <p:cNvPr id="5" name="Footer Placeholder 4">
            <a:extLst>
              <a:ext uri="{FF2B5EF4-FFF2-40B4-BE49-F238E27FC236}">
                <a16:creationId xmlns:a16="http://schemas.microsoft.com/office/drawing/2014/main" id="{133FC3DD-F2BE-41FF-895B-00129AAB15F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91F830C-8424-4FAF-A011-605AE1D147FC}"/>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1750842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0A1BE8-ECC1-4027-B16E-C7BECCA9DF4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246C7E1-471A-46AA-8068-98E68C0C207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F7C9F8F-EC48-4D16-B4C6-023A7B607BE6}"/>
              </a:ext>
            </a:extLst>
          </p:cNvPr>
          <p:cNvSpPr>
            <a:spLocks noGrp="1"/>
          </p:cNvSpPr>
          <p:nvPr>
            <p:ph type="dt" sz="half" idx="10"/>
          </p:nvPr>
        </p:nvSpPr>
        <p:spPr/>
        <p:txBody>
          <a:bodyPr/>
          <a:lstStyle/>
          <a:p>
            <a:fld id="{11EAACC7-3B3F-47D1-959A-EF58926E955E}" type="datetimeFigureOut">
              <a:rPr lang="en-US" smtClean="0"/>
              <a:t>1/29/2023</a:t>
            </a:fld>
            <a:endParaRPr lang="en-US"/>
          </a:p>
        </p:txBody>
      </p:sp>
      <p:sp>
        <p:nvSpPr>
          <p:cNvPr id="5" name="Footer Placeholder 4">
            <a:extLst>
              <a:ext uri="{FF2B5EF4-FFF2-40B4-BE49-F238E27FC236}">
                <a16:creationId xmlns:a16="http://schemas.microsoft.com/office/drawing/2014/main" id="{B79FA5B3-F726-417B-932A-B93E0C8F5AB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7D21F1-1A24-43EA-AB09-3024C491E8FB}"/>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17094718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E16569-B648-4D50-BEB8-E8DAE24D68F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40831B3-A1FD-470C-BEEE-4CFB441502DD}"/>
              </a:ext>
            </a:extLst>
          </p:cNvPr>
          <p:cNvSpPr>
            <a:spLocks noGrp="1"/>
          </p:cNvSpPr>
          <p:nvPr>
            <p:ph sz="half" idx="1"/>
          </p:nvPr>
        </p:nvSpPr>
        <p:spPr>
          <a:xfrm>
            <a:off x="838200" y="1924493"/>
            <a:ext cx="5181600" cy="425247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01F34A17-C244-438C-9AE3-FB9B3CE3BD8F}"/>
              </a:ext>
            </a:extLst>
          </p:cNvPr>
          <p:cNvSpPr>
            <a:spLocks noGrp="1"/>
          </p:cNvSpPr>
          <p:nvPr>
            <p:ph sz="half" idx="2"/>
          </p:nvPr>
        </p:nvSpPr>
        <p:spPr>
          <a:xfrm>
            <a:off x="6172200" y="1924493"/>
            <a:ext cx="5181600" cy="425247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4CFA3AA-3FC1-4B98-8F99-1726F1AC0A38}"/>
              </a:ext>
            </a:extLst>
          </p:cNvPr>
          <p:cNvSpPr>
            <a:spLocks noGrp="1"/>
          </p:cNvSpPr>
          <p:nvPr>
            <p:ph type="dt" sz="half" idx="10"/>
          </p:nvPr>
        </p:nvSpPr>
        <p:spPr/>
        <p:txBody>
          <a:bodyPr/>
          <a:lstStyle/>
          <a:p>
            <a:fld id="{11EAACC7-3B3F-47D1-959A-EF58926E955E}" type="datetimeFigureOut">
              <a:rPr lang="en-US" smtClean="0"/>
              <a:t>1/29/2023</a:t>
            </a:fld>
            <a:endParaRPr lang="en-US"/>
          </a:p>
        </p:txBody>
      </p:sp>
      <p:sp>
        <p:nvSpPr>
          <p:cNvPr id="6" name="Footer Placeholder 5">
            <a:extLst>
              <a:ext uri="{FF2B5EF4-FFF2-40B4-BE49-F238E27FC236}">
                <a16:creationId xmlns:a16="http://schemas.microsoft.com/office/drawing/2014/main" id="{1CE10883-BACC-41A1-9067-ECFDB937D72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27660A2-13C9-4432-A6EB-A4FF3D78F15F}"/>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16150487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7C843-C993-4E9C-80DD-3620816E56A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D91A8E3-B066-4511-9C6E-A3435B64DD88}"/>
              </a:ext>
            </a:extLst>
          </p:cNvPr>
          <p:cNvSpPr>
            <a:spLocks noGrp="1"/>
          </p:cNvSpPr>
          <p:nvPr>
            <p:ph type="body" idx="1"/>
          </p:nvPr>
        </p:nvSpPr>
        <p:spPr>
          <a:xfrm>
            <a:off x="839788" y="1734325"/>
            <a:ext cx="5157787" cy="823912"/>
          </a:xfrm>
        </p:spPr>
        <p:txBody>
          <a:bodyPr anchor="b">
            <a:normAutofit/>
          </a:bodyPr>
          <a:lstStyle>
            <a:lvl1pPr marL="0" indent="0">
              <a:buNone/>
              <a:defRPr sz="20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6E86B63-4102-4802-94D7-F138F80F3E19}"/>
              </a:ext>
            </a:extLst>
          </p:cNvPr>
          <p:cNvSpPr>
            <a:spLocks noGrp="1"/>
          </p:cNvSpPr>
          <p:nvPr>
            <p:ph sz="half" idx="2"/>
          </p:nvPr>
        </p:nvSpPr>
        <p:spPr>
          <a:xfrm>
            <a:off x="839788" y="2558237"/>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9C924765-08A7-4A60-86DC-DC420F60BBAE}"/>
              </a:ext>
            </a:extLst>
          </p:cNvPr>
          <p:cNvSpPr>
            <a:spLocks noGrp="1"/>
          </p:cNvSpPr>
          <p:nvPr>
            <p:ph type="body" sz="quarter" idx="3"/>
          </p:nvPr>
        </p:nvSpPr>
        <p:spPr>
          <a:xfrm>
            <a:off x="6172200" y="1734325"/>
            <a:ext cx="5183188" cy="823912"/>
          </a:xfrm>
        </p:spPr>
        <p:txBody>
          <a:bodyPr anchor="b">
            <a:normAutofit/>
          </a:bodyPr>
          <a:lstStyle>
            <a:lvl1pPr marL="0" indent="0">
              <a:buNone/>
              <a:defRPr sz="20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4AA2795-EFB6-4000-8F25-FBB62646C0CD}"/>
              </a:ext>
            </a:extLst>
          </p:cNvPr>
          <p:cNvSpPr>
            <a:spLocks noGrp="1"/>
          </p:cNvSpPr>
          <p:nvPr>
            <p:ph sz="quarter" idx="4"/>
          </p:nvPr>
        </p:nvSpPr>
        <p:spPr>
          <a:xfrm>
            <a:off x="6172200" y="2558237"/>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C942CFB-FE12-494A-9C41-3CB90F07BDAA}"/>
              </a:ext>
            </a:extLst>
          </p:cNvPr>
          <p:cNvSpPr>
            <a:spLocks noGrp="1"/>
          </p:cNvSpPr>
          <p:nvPr>
            <p:ph type="dt" sz="half" idx="10"/>
          </p:nvPr>
        </p:nvSpPr>
        <p:spPr/>
        <p:txBody>
          <a:bodyPr/>
          <a:lstStyle/>
          <a:p>
            <a:fld id="{11EAACC7-3B3F-47D1-959A-EF58926E955E}" type="datetimeFigureOut">
              <a:rPr lang="en-US" smtClean="0"/>
              <a:t>1/29/2023</a:t>
            </a:fld>
            <a:endParaRPr lang="en-US"/>
          </a:p>
        </p:txBody>
      </p:sp>
      <p:sp>
        <p:nvSpPr>
          <p:cNvPr id="8" name="Footer Placeholder 7">
            <a:extLst>
              <a:ext uri="{FF2B5EF4-FFF2-40B4-BE49-F238E27FC236}">
                <a16:creationId xmlns:a16="http://schemas.microsoft.com/office/drawing/2014/main" id="{6C3A07E3-59E1-4EBD-9687-4B6ABE96ACA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CF7BB23-7539-4674-8B66-ACEFF94686CE}"/>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36878558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5841DB-C73C-4968-B434-A6AA14DAF62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08152BF-92C7-4BF5-A9DB-16A0BF0F5F5D}"/>
              </a:ext>
            </a:extLst>
          </p:cNvPr>
          <p:cNvSpPr>
            <a:spLocks noGrp="1"/>
          </p:cNvSpPr>
          <p:nvPr>
            <p:ph type="dt" sz="half" idx="10"/>
          </p:nvPr>
        </p:nvSpPr>
        <p:spPr/>
        <p:txBody>
          <a:bodyPr/>
          <a:lstStyle/>
          <a:p>
            <a:fld id="{11EAACC7-3B3F-47D1-959A-EF58926E955E}" type="datetimeFigureOut">
              <a:rPr lang="en-US" smtClean="0"/>
              <a:t>1/29/2023</a:t>
            </a:fld>
            <a:endParaRPr lang="en-US"/>
          </a:p>
        </p:txBody>
      </p:sp>
      <p:sp>
        <p:nvSpPr>
          <p:cNvPr id="4" name="Footer Placeholder 3">
            <a:extLst>
              <a:ext uri="{FF2B5EF4-FFF2-40B4-BE49-F238E27FC236}">
                <a16:creationId xmlns:a16="http://schemas.microsoft.com/office/drawing/2014/main" id="{C1289DB7-F492-4037-A439-D70F7E55652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FFA96F1-8B8A-4E83-B3C2-E10DE522AD30}"/>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21679604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8031033-9688-463F-9614-47F2F5BC6BF7}"/>
              </a:ext>
            </a:extLst>
          </p:cNvPr>
          <p:cNvSpPr>
            <a:spLocks noGrp="1"/>
          </p:cNvSpPr>
          <p:nvPr>
            <p:ph type="dt" sz="half" idx="10"/>
          </p:nvPr>
        </p:nvSpPr>
        <p:spPr/>
        <p:txBody>
          <a:bodyPr/>
          <a:lstStyle/>
          <a:p>
            <a:fld id="{11EAACC7-3B3F-47D1-959A-EF58926E955E}" type="datetimeFigureOut">
              <a:rPr lang="en-US" smtClean="0"/>
              <a:t>1/29/2023</a:t>
            </a:fld>
            <a:endParaRPr lang="en-US"/>
          </a:p>
        </p:txBody>
      </p:sp>
      <p:sp>
        <p:nvSpPr>
          <p:cNvPr id="3" name="Footer Placeholder 2">
            <a:extLst>
              <a:ext uri="{FF2B5EF4-FFF2-40B4-BE49-F238E27FC236}">
                <a16:creationId xmlns:a16="http://schemas.microsoft.com/office/drawing/2014/main" id="{085B8DB2-C14B-45AC-ACAF-8702DF59C6E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001DA57-8D4E-4075-9460-4F03DF8AABA8}"/>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21113941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2CBE2C-9DAA-489D-AC88-15CBBA8A9BF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EE124BE-E494-445A-A4FB-A2A8F28F0C1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F2446DE-9A32-4774-9F7C-86678CA90EA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400115D-61B3-46D0-B4D3-30C374B526CF}"/>
              </a:ext>
            </a:extLst>
          </p:cNvPr>
          <p:cNvSpPr>
            <a:spLocks noGrp="1"/>
          </p:cNvSpPr>
          <p:nvPr>
            <p:ph type="dt" sz="half" idx="10"/>
          </p:nvPr>
        </p:nvSpPr>
        <p:spPr/>
        <p:txBody>
          <a:bodyPr/>
          <a:lstStyle/>
          <a:p>
            <a:fld id="{11EAACC7-3B3F-47D1-959A-EF58926E955E}" type="datetimeFigureOut">
              <a:rPr lang="en-US" smtClean="0"/>
              <a:t>1/29/2023</a:t>
            </a:fld>
            <a:endParaRPr lang="en-US"/>
          </a:p>
        </p:txBody>
      </p:sp>
      <p:sp>
        <p:nvSpPr>
          <p:cNvPr id="6" name="Footer Placeholder 5">
            <a:extLst>
              <a:ext uri="{FF2B5EF4-FFF2-40B4-BE49-F238E27FC236}">
                <a16:creationId xmlns:a16="http://schemas.microsoft.com/office/drawing/2014/main" id="{EF3C2AFC-D0F8-469F-B1E0-123C2E066EC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8B9BCDA-9EF7-4531-8021-AF7B30751516}"/>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20987975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0AE558-F89F-4688-94E5-77F37D49F1B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BCD35AF-8CA2-49BB-BAE9-F29A0186EC6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C05CAA98-55BD-4118-A8AF-D6030607842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ABFF4C5-82A8-4AD8-B7E2-2882F657683C}"/>
              </a:ext>
            </a:extLst>
          </p:cNvPr>
          <p:cNvSpPr>
            <a:spLocks noGrp="1"/>
          </p:cNvSpPr>
          <p:nvPr>
            <p:ph type="dt" sz="half" idx="10"/>
          </p:nvPr>
        </p:nvSpPr>
        <p:spPr/>
        <p:txBody>
          <a:bodyPr/>
          <a:lstStyle/>
          <a:p>
            <a:fld id="{11EAACC7-3B3F-47D1-959A-EF58926E955E}" type="datetimeFigureOut">
              <a:rPr lang="en-US" smtClean="0"/>
              <a:t>1/29/2023</a:t>
            </a:fld>
            <a:endParaRPr lang="en-US"/>
          </a:p>
        </p:txBody>
      </p:sp>
      <p:sp>
        <p:nvSpPr>
          <p:cNvPr id="6" name="Footer Placeholder 5">
            <a:extLst>
              <a:ext uri="{FF2B5EF4-FFF2-40B4-BE49-F238E27FC236}">
                <a16:creationId xmlns:a16="http://schemas.microsoft.com/office/drawing/2014/main" id="{3860B401-B64F-417B-8AD6-581A22E5E0E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F24BD4C-7149-44BF-8150-F72CAA95A56D}"/>
              </a:ext>
            </a:extLst>
          </p:cNvPr>
          <p:cNvSpPr>
            <a:spLocks noGrp="1"/>
          </p:cNvSpPr>
          <p:nvPr>
            <p:ph type="sldNum" sz="quarter" idx="12"/>
          </p:nvPr>
        </p:nvSpPr>
        <p:spPr/>
        <p:txBody>
          <a:bodyPr/>
          <a:lstStyle/>
          <a:p>
            <a:fld id="{312CC964-A50B-4C29-B4E4-2C30BB34CCF3}" type="slidenum">
              <a:rPr lang="en-US" smtClean="0"/>
              <a:t>‹#›</a:t>
            </a:fld>
            <a:endParaRPr lang="en-US"/>
          </a:p>
        </p:txBody>
      </p:sp>
    </p:spTree>
    <p:extLst>
      <p:ext uri="{BB962C8B-B14F-4D97-AF65-F5344CB8AC3E}">
        <p14:creationId xmlns:p14="http://schemas.microsoft.com/office/powerpoint/2010/main" val="13209358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21" name="Straight Connector 20">
            <a:extLst>
              <a:ext uri="{FF2B5EF4-FFF2-40B4-BE49-F238E27FC236}">
                <a16:creationId xmlns:a16="http://schemas.microsoft.com/office/drawing/2014/main" id="{4436E0F2-A64B-471E-93C0-8DFE08CC57C8}"/>
              </a:ext>
            </a:extLst>
          </p:cNvPr>
          <p:cNvCxnSpPr>
            <a:cxnSpLocks/>
          </p:cNvCxnSpPr>
          <p:nvPr/>
        </p:nvCxnSpPr>
        <p:spPr>
          <a:xfrm flipH="1">
            <a:off x="0" y="0"/>
            <a:ext cx="3119718" cy="68580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DC1E3AB1-2A8C-4607-9FAE-D8BDB280FE1A}"/>
              </a:ext>
            </a:extLst>
          </p:cNvPr>
          <p:cNvCxnSpPr>
            <a:cxnSpLocks/>
          </p:cNvCxnSpPr>
          <p:nvPr/>
        </p:nvCxnSpPr>
        <p:spPr>
          <a:xfrm flipH="1">
            <a:off x="0" y="0"/>
            <a:ext cx="903768" cy="6543675"/>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26D66059-832F-40B6-A35F-F56C8F38A1E7}"/>
              </a:ext>
            </a:extLst>
          </p:cNvPr>
          <p:cNvCxnSpPr>
            <a:cxnSpLocks/>
          </p:cNvCxnSpPr>
          <p:nvPr/>
        </p:nvCxnSpPr>
        <p:spPr>
          <a:xfrm flipH="1" flipV="1">
            <a:off x="-42863" y="5791200"/>
            <a:ext cx="6286501" cy="1066801"/>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A515E2ED-7EA9-448D-83FA-54C3DF9723BD}"/>
              </a:ext>
            </a:extLst>
          </p:cNvPr>
          <p:cNvCxnSpPr>
            <a:cxnSpLocks/>
          </p:cNvCxnSpPr>
          <p:nvPr/>
        </p:nvCxnSpPr>
        <p:spPr>
          <a:xfrm flipH="1">
            <a:off x="8462964" y="5848350"/>
            <a:ext cx="3729036" cy="100965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20595356-EABD-4767-AC9D-EA21FF115EC0}"/>
              </a:ext>
            </a:extLst>
          </p:cNvPr>
          <p:cNvCxnSpPr>
            <a:cxnSpLocks/>
          </p:cNvCxnSpPr>
          <p:nvPr/>
        </p:nvCxnSpPr>
        <p:spPr>
          <a:xfrm flipH="1">
            <a:off x="11543158" y="1647825"/>
            <a:ext cx="648842" cy="5210175"/>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28CD9F06-9628-469C-B788-A894E3E08281}"/>
              </a:ext>
            </a:extLst>
          </p:cNvPr>
          <p:cNvCxnSpPr>
            <a:cxnSpLocks/>
          </p:cNvCxnSpPr>
          <p:nvPr/>
        </p:nvCxnSpPr>
        <p:spPr>
          <a:xfrm flipH="1" flipV="1">
            <a:off x="10781554" y="0"/>
            <a:ext cx="1410446" cy="425834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8550A431-0B61-421B-B4B7-24C0CFF0F938}"/>
              </a:ext>
            </a:extLst>
          </p:cNvPr>
          <p:cNvCxnSpPr>
            <a:cxnSpLocks/>
          </p:cNvCxnSpPr>
          <p:nvPr/>
        </p:nvCxnSpPr>
        <p:spPr>
          <a:xfrm flipH="1" flipV="1">
            <a:off x="6529388" y="-4763"/>
            <a:ext cx="5662612" cy="931975"/>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sp>
        <p:nvSpPr>
          <p:cNvPr id="2" name="Title Placeholder 1">
            <a:extLst>
              <a:ext uri="{FF2B5EF4-FFF2-40B4-BE49-F238E27FC236}">
                <a16:creationId xmlns:a16="http://schemas.microsoft.com/office/drawing/2014/main" id="{675B94C5-D205-4339-B029-5D0FD2E5F3DB}"/>
              </a:ext>
            </a:extLst>
          </p:cNvPr>
          <p:cNvSpPr>
            <a:spLocks noGrp="1"/>
          </p:cNvSpPr>
          <p:nvPr>
            <p:ph type="title"/>
          </p:nvPr>
        </p:nvSpPr>
        <p:spPr>
          <a:xfrm>
            <a:off x="1143000" y="533401"/>
            <a:ext cx="9906000" cy="1382156"/>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C096DC5C-BD34-4CE4-8AA7-A6A4B9516F8F}"/>
              </a:ext>
            </a:extLst>
          </p:cNvPr>
          <p:cNvSpPr>
            <a:spLocks noGrp="1"/>
          </p:cNvSpPr>
          <p:nvPr>
            <p:ph type="body" idx="1"/>
          </p:nvPr>
        </p:nvSpPr>
        <p:spPr>
          <a:xfrm>
            <a:off x="1143000" y="2009554"/>
            <a:ext cx="9906000" cy="4024424"/>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81F192A7-D622-449D-9FC2-48FDE4D690F1}"/>
              </a:ext>
            </a:extLst>
          </p:cNvPr>
          <p:cNvSpPr>
            <a:spLocks noGrp="1"/>
          </p:cNvSpPr>
          <p:nvPr>
            <p:ph type="dt" sz="half" idx="2"/>
          </p:nvPr>
        </p:nvSpPr>
        <p:spPr>
          <a:xfrm>
            <a:off x="7337102" y="6398878"/>
            <a:ext cx="4193908" cy="365125"/>
          </a:xfrm>
          <a:prstGeom prst="rect">
            <a:avLst/>
          </a:prstGeom>
        </p:spPr>
        <p:txBody>
          <a:bodyPr vert="horz" lIns="91440" tIns="45720" rIns="91440" bIns="45720" rtlCol="0" anchor="ctr">
            <a:normAutofit/>
          </a:bodyPr>
          <a:lstStyle>
            <a:lvl1pPr algn="r">
              <a:defRPr sz="1100">
                <a:solidFill>
                  <a:schemeClr val="tx2"/>
                </a:solidFill>
                <a:latin typeface="+mn-lt"/>
              </a:defRPr>
            </a:lvl1pPr>
          </a:lstStyle>
          <a:p>
            <a:fld id="{11EAACC7-3B3F-47D1-959A-EF58926E955E}" type="datetimeFigureOut">
              <a:rPr lang="en-US" smtClean="0"/>
              <a:t>1/29/2023</a:t>
            </a:fld>
            <a:endParaRPr lang="en-US"/>
          </a:p>
        </p:txBody>
      </p:sp>
      <p:sp>
        <p:nvSpPr>
          <p:cNvPr id="5" name="Footer Placeholder 4">
            <a:extLst>
              <a:ext uri="{FF2B5EF4-FFF2-40B4-BE49-F238E27FC236}">
                <a16:creationId xmlns:a16="http://schemas.microsoft.com/office/drawing/2014/main" id="{8435B93C-2BE9-4847-BFE5-D3CBCC6E948C}"/>
              </a:ext>
            </a:extLst>
          </p:cNvPr>
          <p:cNvSpPr>
            <a:spLocks noGrp="1"/>
          </p:cNvSpPr>
          <p:nvPr>
            <p:ph type="ftr" sz="quarter" idx="3"/>
          </p:nvPr>
        </p:nvSpPr>
        <p:spPr>
          <a:xfrm>
            <a:off x="154429" y="6398878"/>
            <a:ext cx="4497315" cy="365125"/>
          </a:xfrm>
          <a:prstGeom prst="rect">
            <a:avLst/>
          </a:prstGeom>
        </p:spPr>
        <p:txBody>
          <a:bodyPr vert="horz" lIns="91440" tIns="45720" rIns="91440" bIns="45720" rtlCol="0" anchor="ctr">
            <a:normAutofit/>
          </a:bodyPr>
          <a:lstStyle>
            <a:lvl1pPr algn="l">
              <a:defRPr sz="1200" b="1" spc="30" baseline="0">
                <a:solidFill>
                  <a:schemeClr val="tx2"/>
                </a:solidFill>
                <a:latin typeface="+mj-lt"/>
              </a:defRPr>
            </a:lvl1pPr>
          </a:lstStyle>
          <a:p>
            <a:endParaRPr lang="en-US" dirty="0"/>
          </a:p>
        </p:txBody>
      </p:sp>
      <p:sp>
        <p:nvSpPr>
          <p:cNvPr id="6" name="Slide Number Placeholder 5">
            <a:extLst>
              <a:ext uri="{FF2B5EF4-FFF2-40B4-BE49-F238E27FC236}">
                <a16:creationId xmlns:a16="http://schemas.microsoft.com/office/drawing/2014/main" id="{ADF70A99-395E-4F22-8AAB-6C7EE743D7D5}"/>
              </a:ext>
            </a:extLst>
          </p:cNvPr>
          <p:cNvSpPr>
            <a:spLocks noGrp="1"/>
          </p:cNvSpPr>
          <p:nvPr>
            <p:ph type="sldNum" sz="quarter" idx="4"/>
          </p:nvPr>
        </p:nvSpPr>
        <p:spPr>
          <a:xfrm>
            <a:off x="11602477" y="6398878"/>
            <a:ext cx="470887" cy="365125"/>
          </a:xfrm>
          <a:prstGeom prst="rect">
            <a:avLst/>
          </a:prstGeom>
        </p:spPr>
        <p:txBody>
          <a:bodyPr vert="horz" lIns="91440" tIns="45720" rIns="91440" bIns="45720" rtlCol="0" anchor="ctr">
            <a:normAutofit/>
          </a:bodyPr>
          <a:lstStyle>
            <a:lvl1pPr algn="r">
              <a:defRPr sz="1100">
                <a:solidFill>
                  <a:schemeClr val="tx2"/>
                </a:solidFill>
                <a:latin typeface="+mn-lt"/>
              </a:defRPr>
            </a:lvl1pPr>
          </a:lstStyle>
          <a:p>
            <a:fld id="{312CC964-A50B-4C29-B4E4-2C30BB34CCF3}" type="slidenum">
              <a:rPr lang="en-US" smtClean="0"/>
              <a:t>‹#›</a:t>
            </a:fld>
            <a:endParaRPr lang="en-US"/>
          </a:p>
        </p:txBody>
      </p:sp>
    </p:spTree>
    <p:extLst>
      <p:ext uri="{BB962C8B-B14F-4D97-AF65-F5344CB8AC3E}">
        <p14:creationId xmlns:p14="http://schemas.microsoft.com/office/powerpoint/2010/main" val="1439601333"/>
      </p:ext>
    </p:extLst>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75" r:id="rId4"/>
    <p:sldLayoutId id="2147483676" r:id="rId5"/>
    <p:sldLayoutId id="2147483681" r:id="rId6"/>
    <p:sldLayoutId id="2147483677" r:id="rId7"/>
    <p:sldLayoutId id="2147483678" r:id="rId8"/>
    <p:sldLayoutId id="2147483679" r:id="rId9"/>
    <p:sldLayoutId id="2147483680" r:id="rId10"/>
    <p:sldLayoutId id="2147483682" r:id="rId11"/>
  </p:sldLayoutIdLst>
  <p:txStyles>
    <p:titleStyle>
      <a:lvl1pPr algn="l" defTabSz="914400" rtl="0" eaLnBrk="1" latinLnBrk="0" hangingPunct="1">
        <a:lnSpc>
          <a:spcPct val="90000"/>
        </a:lnSpc>
        <a:spcBef>
          <a:spcPct val="0"/>
        </a:spcBef>
        <a:buNone/>
        <a:defRPr sz="4400" i="1" kern="1200" cap="all" baseline="0">
          <a:solidFill>
            <a:schemeClr val="tx2"/>
          </a:solidFill>
          <a:latin typeface="+mj-lt"/>
          <a:ea typeface="+mj-ea"/>
          <a:cs typeface="+mj-cs"/>
        </a:defRPr>
      </a:lvl1pPr>
    </p:titleStyle>
    <p:bodyStyle>
      <a:lvl1pPr marL="228600" indent="-228600" algn="l" defTabSz="914400" rtl="0" eaLnBrk="1" latinLnBrk="0" hangingPunct="1">
        <a:lnSpc>
          <a:spcPct val="100000"/>
        </a:lnSpc>
        <a:spcBef>
          <a:spcPts val="1000"/>
        </a:spcBef>
        <a:buSzPct val="80000"/>
        <a:buFont typeface="Arial" panose="020B0604020202020204" pitchFamily="34" charset="0"/>
        <a:buChar char="•"/>
        <a:defRPr sz="2400" kern="1200">
          <a:solidFill>
            <a:schemeClr val="tx2"/>
          </a:solidFill>
          <a:latin typeface="+mn-lt"/>
          <a:ea typeface="+mn-ea"/>
          <a:cs typeface="+mn-cs"/>
        </a:defRPr>
      </a:lvl1pPr>
      <a:lvl2pPr marL="685800" indent="-228600" algn="l" defTabSz="914400" rtl="0" eaLnBrk="1" latinLnBrk="0" hangingPunct="1">
        <a:lnSpc>
          <a:spcPct val="100000"/>
        </a:lnSpc>
        <a:spcBef>
          <a:spcPts val="500"/>
        </a:spcBef>
        <a:buSzPct val="80000"/>
        <a:buFont typeface="Arial" panose="020B0604020202020204" pitchFamily="34" charset="0"/>
        <a:buChar char="•"/>
        <a:defRPr sz="2000" kern="1200">
          <a:solidFill>
            <a:schemeClr val="tx2"/>
          </a:solidFill>
          <a:latin typeface="+mn-lt"/>
          <a:ea typeface="+mn-ea"/>
          <a:cs typeface="+mn-cs"/>
        </a:defRPr>
      </a:lvl2pPr>
      <a:lvl3pPr marL="1143000" indent="-228600" algn="l" defTabSz="914400" rtl="0" eaLnBrk="1" latinLnBrk="0" hangingPunct="1">
        <a:lnSpc>
          <a:spcPct val="100000"/>
        </a:lnSpc>
        <a:spcBef>
          <a:spcPts val="500"/>
        </a:spcBef>
        <a:buSzPct val="80000"/>
        <a:buFont typeface="Arial" panose="020B0604020202020204" pitchFamily="34" charset="0"/>
        <a:buChar char="•"/>
        <a:defRPr sz="1800" kern="1200">
          <a:solidFill>
            <a:schemeClr val="tx2"/>
          </a:solidFill>
          <a:latin typeface="+mn-lt"/>
          <a:ea typeface="+mn-ea"/>
          <a:cs typeface="+mn-cs"/>
        </a:defRPr>
      </a:lvl3pPr>
      <a:lvl4pPr marL="1600200" indent="-228600" algn="l" defTabSz="914400" rtl="0" eaLnBrk="1" latinLnBrk="0" hangingPunct="1">
        <a:lnSpc>
          <a:spcPct val="100000"/>
        </a:lnSpc>
        <a:spcBef>
          <a:spcPts val="500"/>
        </a:spcBef>
        <a:buSzPct val="80000"/>
        <a:buFont typeface="Arial" panose="020B0604020202020204" pitchFamily="34" charset="0"/>
        <a:buChar char="•"/>
        <a:defRPr sz="1600" kern="1200">
          <a:solidFill>
            <a:schemeClr val="tx2"/>
          </a:solidFill>
          <a:latin typeface="+mn-lt"/>
          <a:ea typeface="+mn-ea"/>
          <a:cs typeface="+mn-cs"/>
        </a:defRPr>
      </a:lvl4pPr>
      <a:lvl5pPr marL="2057400" indent="-228600" algn="l" defTabSz="914400" rtl="0" eaLnBrk="1" latinLnBrk="0" hangingPunct="1">
        <a:lnSpc>
          <a:spcPct val="100000"/>
        </a:lnSpc>
        <a:spcBef>
          <a:spcPts val="500"/>
        </a:spcBef>
        <a:buSzPct val="80000"/>
        <a:buFont typeface="Arial" panose="020B0604020202020204" pitchFamily="34" charset="0"/>
        <a:buChar char="•"/>
        <a:defRPr sz="16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youtube.com/watch?v=ctPEhK2Vimw"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82950D9A-4705-4314-961A-4F88B2CE41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slov 1">
            <a:extLst>
              <a:ext uri="{FF2B5EF4-FFF2-40B4-BE49-F238E27FC236}">
                <a16:creationId xmlns:a16="http://schemas.microsoft.com/office/drawing/2014/main" id="{6769E0DC-D57C-ECC9-9986-EC56D4FF7689}"/>
              </a:ext>
            </a:extLst>
          </p:cNvPr>
          <p:cNvSpPr>
            <a:spLocks noGrp="1"/>
          </p:cNvSpPr>
          <p:nvPr>
            <p:ph type="ctrTitle"/>
          </p:nvPr>
        </p:nvSpPr>
        <p:spPr>
          <a:xfrm>
            <a:off x="1104899" y="2355112"/>
            <a:ext cx="6933112" cy="3237615"/>
          </a:xfrm>
        </p:spPr>
        <p:txBody>
          <a:bodyPr>
            <a:normAutofit/>
          </a:bodyPr>
          <a:lstStyle/>
          <a:p>
            <a:pPr algn="l"/>
            <a:r>
              <a:rPr lang="hr-HR" sz="5600" b="1" dirty="0"/>
              <a:t>Nenasilno rješavanje sukoba - medijacija</a:t>
            </a:r>
          </a:p>
        </p:txBody>
      </p:sp>
      <p:sp>
        <p:nvSpPr>
          <p:cNvPr id="3" name="Podnaslov 2">
            <a:extLst>
              <a:ext uri="{FF2B5EF4-FFF2-40B4-BE49-F238E27FC236}">
                <a16:creationId xmlns:a16="http://schemas.microsoft.com/office/drawing/2014/main" id="{614FE3B5-F7A7-6C12-9A18-84211F221FFF}"/>
              </a:ext>
            </a:extLst>
          </p:cNvPr>
          <p:cNvSpPr>
            <a:spLocks noGrp="1"/>
          </p:cNvSpPr>
          <p:nvPr>
            <p:ph type="subTitle" idx="1"/>
          </p:nvPr>
        </p:nvSpPr>
        <p:spPr>
          <a:xfrm>
            <a:off x="1104899" y="1265273"/>
            <a:ext cx="5916873" cy="1066522"/>
          </a:xfrm>
        </p:spPr>
        <p:txBody>
          <a:bodyPr>
            <a:normAutofit fontScale="85000" lnSpcReduction="20000"/>
          </a:bodyPr>
          <a:lstStyle/>
          <a:p>
            <a:pPr algn="l"/>
            <a:r>
              <a:rPr lang="hr-HR" dirty="0"/>
              <a:t>Radionica </a:t>
            </a:r>
          </a:p>
          <a:p>
            <a:pPr algn="l"/>
            <a:r>
              <a:rPr lang="hr-HR" dirty="0"/>
              <a:t>Vijeće učenika</a:t>
            </a:r>
          </a:p>
          <a:p>
            <a:pPr algn="l"/>
            <a:r>
              <a:rPr lang="hr-HR" dirty="0"/>
              <a:t>15. Ožujka 2022.</a:t>
            </a:r>
          </a:p>
          <a:p>
            <a:pPr algn="l"/>
            <a:endParaRPr lang="hr-HR" dirty="0"/>
          </a:p>
        </p:txBody>
      </p:sp>
      <p:pic>
        <p:nvPicPr>
          <p:cNvPr id="4" name="Picture 3">
            <a:extLst>
              <a:ext uri="{FF2B5EF4-FFF2-40B4-BE49-F238E27FC236}">
                <a16:creationId xmlns:a16="http://schemas.microsoft.com/office/drawing/2014/main" id="{E36FD9F1-DDE8-6B72-37EB-CDF93D57607C}"/>
              </a:ext>
            </a:extLst>
          </p:cNvPr>
          <p:cNvPicPr>
            <a:picLocks noChangeAspect="1"/>
          </p:cNvPicPr>
          <p:nvPr/>
        </p:nvPicPr>
        <p:blipFill rotWithShape="1">
          <a:blip r:embed="rId2"/>
          <a:srcRect l="61257" r="4539" b="2"/>
          <a:stretch/>
        </p:blipFill>
        <p:spPr>
          <a:xfrm>
            <a:off x="8658226" y="-4762"/>
            <a:ext cx="3541857" cy="6886079"/>
          </a:xfrm>
          <a:custGeom>
            <a:avLst/>
            <a:gdLst/>
            <a:ahLst/>
            <a:cxnLst/>
            <a:rect l="l" t="t" r="r" b="b"/>
            <a:pathLst>
              <a:path w="3541857" h="6886079">
                <a:moveTo>
                  <a:pt x="1248072" y="0"/>
                </a:moveTo>
                <a:lnTo>
                  <a:pt x="3541857" y="0"/>
                </a:lnTo>
                <a:lnTo>
                  <a:pt x="3541857" y="6886079"/>
                </a:lnTo>
                <a:lnTo>
                  <a:pt x="0" y="6864521"/>
                </a:lnTo>
                <a:close/>
              </a:path>
            </a:pathLst>
          </a:custGeom>
        </p:spPr>
      </p:pic>
      <p:cxnSp>
        <p:nvCxnSpPr>
          <p:cNvPr id="11" name="Straight Connector 10">
            <a:extLst>
              <a:ext uri="{FF2B5EF4-FFF2-40B4-BE49-F238E27FC236}">
                <a16:creationId xmlns:a16="http://schemas.microsoft.com/office/drawing/2014/main" id="{13AC671C-E66F-43C5-A66A-C477339DD23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flipV="1">
            <a:off x="8878186" y="1"/>
            <a:ext cx="345294" cy="6881315"/>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EEE10AC2-20ED-4628-9A8E-14F8437B55C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flipV="1">
            <a:off x="6794205" y="-4764"/>
            <a:ext cx="5397796" cy="1041438"/>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995640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1E46BED8-B39E-C62C-F927-5CA64AB7237C}"/>
              </a:ext>
            </a:extLst>
          </p:cNvPr>
          <p:cNvSpPr>
            <a:spLocks noGrp="1"/>
          </p:cNvSpPr>
          <p:nvPr>
            <p:ph type="title"/>
          </p:nvPr>
        </p:nvSpPr>
        <p:spPr/>
        <p:txBody>
          <a:bodyPr/>
          <a:lstStyle/>
          <a:p>
            <a:endParaRPr lang="hr-HR"/>
          </a:p>
        </p:txBody>
      </p:sp>
      <p:sp>
        <p:nvSpPr>
          <p:cNvPr id="3" name="Rezervirano mjesto sadržaja 2">
            <a:extLst>
              <a:ext uri="{FF2B5EF4-FFF2-40B4-BE49-F238E27FC236}">
                <a16:creationId xmlns:a16="http://schemas.microsoft.com/office/drawing/2014/main" id="{921286ED-E81D-4571-1F63-D3445DC3671A}"/>
              </a:ext>
            </a:extLst>
          </p:cNvPr>
          <p:cNvSpPr>
            <a:spLocks noGrp="1"/>
          </p:cNvSpPr>
          <p:nvPr>
            <p:ph idx="1"/>
          </p:nvPr>
        </p:nvSpPr>
        <p:spPr/>
        <p:txBody>
          <a:bodyPr/>
          <a:lstStyle/>
          <a:p>
            <a:r>
              <a:rPr lang="hr-HR" dirty="0">
                <a:hlinkClick r:id="rId2"/>
              </a:rPr>
              <a:t>MOJ HEROJ</a:t>
            </a:r>
            <a:endParaRPr lang="hr-HR" dirty="0"/>
          </a:p>
          <a:p>
            <a:r>
              <a:rPr lang="hr-HR" dirty="0"/>
              <a:t>Kako ste se osjećali za vrijeme aktivnosti? </a:t>
            </a:r>
          </a:p>
          <a:p>
            <a:r>
              <a:rPr lang="hr-HR" dirty="0"/>
              <a:t>Možemo li od sukoba imati nekakve koristi?</a:t>
            </a:r>
          </a:p>
          <a:p>
            <a:r>
              <a:rPr lang="hr-HR" dirty="0"/>
              <a:t>Kako rješavamo sukobe? </a:t>
            </a:r>
          </a:p>
          <a:p>
            <a:r>
              <a:rPr lang="hr-HR" dirty="0"/>
              <a:t>AGRESIVNO </a:t>
            </a:r>
          </a:p>
          <a:p>
            <a:r>
              <a:rPr lang="hr-HR" dirty="0"/>
              <a:t>PASIVNO</a:t>
            </a:r>
          </a:p>
          <a:p>
            <a:r>
              <a:rPr lang="hr-HR" dirty="0"/>
              <a:t>ASERTIVNO</a:t>
            </a:r>
          </a:p>
        </p:txBody>
      </p:sp>
      <p:pic>
        <p:nvPicPr>
          <p:cNvPr id="4" name="Picture 2">
            <a:extLst>
              <a:ext uri="{FF2B5EF4-FFF2-40B4-BE49-F238E27FC236}">
                <a16:creationId xmlns:a16="http://schemas.microsoft.com/office/drawing/2014/main" id="{DA697052-868D-6BB1-9325-3982959CC4B3}"/>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7551116" y="3048868"/>
            <a:ext cx="3749529" cy="2859562"/>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22186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AFAC9F1E-C4FF-4393-2B41-414B06EE1643}"/>
              </a:ext>
            </a:extLst>
          </p:cNvPr>
          <p:cNvSpPr>
            <a:spLocks noGrp="1"/>
          </p:cNvSpPr>
          <p:nvPr>
            <p:ph type="title"/>
          </p:nvPr>
        </p:nvSpPr>
        <p:spPr/>
        <p:txBody>
          <a:bodyPr/>
          <a:lstStyle/>
          <a:p>
            <a:r>
              <a:rPr lang="hr-HR" dirty="0"/>
              <a:t>Što je sukob?</a:t>
            </a:r>
          </a:p>
        </p:txBody>
      </p:sp>
      <p:sp>
        <p:nvSpPr>
          <p:cNvPr id="3" name="Rezervirano mjesto sadržaja 2">
            <a:extLst>
              <a:ext uri="{FF2B5EF4-FFF2-40B4-BE49-F238E27FC236}">
                <a16:creationId xmlns:a16="http://schemas.microsoft.com/office/drawing/2014/main" id="{D06ADF14-F29C-B2D3-B562-823DAD02F6B2}"/>
              </a:ext>
            </a:extLst>
          </p:cNvPr>
          <p:cNvSpPr>
            <a:spLocks noGrp="1"/>
          </p:cNvSpPr>
          <p:nvPr>
            <p:ph idx="1"/>
          </p:nvPr>
        </p:nvSpPr>
        <p:spPr>
          <a:xfrm>
            <a:off x="1143000" y="2009553"/>
            <a:ext cx="9906000" cy="4315045"/>
          </a:xfrm>
        </p:spPr>
        <p:txBody>
          <a:bodyPr>
            <a:normAutofit fontScale="85000" lnSpcReduction="10000"/>
          </a:bodyPr>
          <a:lstStyle/>
          <a:p>
            <a:r>
              <a:rPr lang="hr-HR" b="0" i="0" dirty="0">
                <a:solidFill>
                  <a:srgbClr val="212121"/>
                </a:solidFill>
                <a:effectLst/>
                <a:latin typeface="Open Sans" panose="020B0606030504020204" pitchFamily="34" charset="0"/>
              </a:rPr>
              <a:t>Sukob je situacija u kojoj najčešće dolazi do neslaganja između dvije ili više osoba jer između njih postoje različite želje, potrebe i ciljevi. </a:t>
            </a:r>
          </a:p>
          <a:p>
            <a:pPr algn="l" rtl="0"/>
            <a:r>
              <a:rPr lang="hr-HR" b="1" i="0" dirty="0">
                <a:solidFill>
                  <a:srgbClr val="212121"/>
                </a:solidFill>
                <a:effectLst/>
                <a:latin typeface="Open Sans" panose="020B0606030504020204" pitchFamily="34" charset="0"/>
              </a:rPr>
              <a:t>Vježba 1.</a:t>
            </a:r>
            <a:endParaRPr lang="hr-HR" b="0" i="0" dirty="0">
              <a:solidFill>
                <a:srgbClr val="212121"/>
              </a:solidFill>
              <a:effectLst/>
              <a:latin typeface="Open Sans" panose="020B0606030504020204" pitchFamily="34" charset="0"/>
            </a:endParaRPr>
          </a:p>
          <a:p>
            <a:pPr algn="l" rtl="0"/>
            <a:r>
              <a:rPr lang="hr-HR" b="0" i="0" dirty="0">
                <a:solidFill>
                  <a:srgbClr val="212121"/>
                </a:solidFill>
                <a:effectLst/>
                <a:latin typeface="Open Sans" panose="020B0606030504020204" pitchFamily="34" charset="0"/>
              </a:rPr>
              <a:t>Pročitaj i dopuni sljedeću priču:</a:t>
            </a:r>
          </a:p>
          <a:p>
            <a:pPr algn="just" rtl="0"/>
            <a:r>
              <a:rPr lang="hr-HR" b="0" i="0" dirty="0">
                <a:solidFill>
                  <a:srgbClr val="212121"/>
                </a:solidFill>
                <a:effectLst/>
                <a:latin typeface="Open Sans" panose="020B0606030504020204" pitchFamily="34" charset="0"/>
              </a:rPr>
              <a:t>Dvije sestre jedne su subote ušle u kuhinju i ugledale veću zdjelu s voćem u kojoj se nalazila jedna jedina naranča. Obje su posegnule za narančom. Jedna je bila brža i imala naranču u ruci. Druga je sestra na to rekla: „Ja sam je htjela uzeti. Daj mi je!“ Prva je uzvratila „I ja je hoću! Tako je počela svađa.</a:t>
            </a:r>
          </a:p>
          <a:p>
            <a:pPr algn="just" rtl="0"/>
            <a:r>
              <a:rPr lang="hr-HR" b="1" i="0" dirty="0">
                <a:solidFill>
                  <a:srgbClr val="212121"/>
                </a:solidFill>
                <a:effectLst/>
                <a:latin typeface="Open Sans" panose="020B0606030504020204" pitchFamily="34" charset="0"/>
              </a:rPr>
              <a:t>Što ti pada na pamet, na koji način bi sestre mogle riješiti ovu situaciju?</a:t>
            </a:r>
            <a:endParaRPr lang="hr-HR" b="0" i="0" dirty="0">
              <a:solidFill>
                <a:srgbClr val="212121"/>
              </a:solidFill>
              <a:effectLst/>
              <a:latin typeface="Open Sans" panose="020B0606030504020204" pitchFamily="34" charset="0"/>
            </a:endParaRPr>
          </a:p>
          <a:p>
            <a:pPr algn="just" rtl="0"/>
            <a:r>
              <a:rPr lang="hr-HR" b="1" i="0" dirty="0">
                <a:solidFill>
                  <a:srgbClr val="212121"/>
                </a:solidFill>
                <a:effectLst/>
                <a:latin typeface="Open Sans" panose="020B0606030504020204" pitchFamily="34" charset="0"/>
              </a:rPr>
              <a:t>Možeš li zamisliti rješenje u kojem obje strane dobivaju ono što žele?</a:t>
            </a:r>
            <a:endParaRPr lang="hr-HR" b="0" i="0" dirty="0">
              <a:solidFill>
                <a:srgbClr val="212121"/>
              </a:solidFill>
              <a:effectLst/>
              <a:latin typeface="Open Sans" panose="020B0606030504020204" pitchFamily="34" charset="0"/>
            </a:endParaRPr>
          </a:p>
          <a:p>
            <a:pPr algn="just" rtl="0"/>
            <a:r>
              <a:rPr lang="hr-HR" b="0" i="0" dirty="0">
                <a:solidFill>
                  <a:srgbClr val="212121"/>
                </a:solidFill>
                <a:effectLst/>
                <a:latin typeface="Open Sans" panose="020B0606030504020204" pitchFamily="34" charset="0"/>
              </a:rPr>
              <a:t>Što su mogle jedna drugu pitati?</a:t>
            </a:r>
          </a:p>
          <a:p>
            <a:endParaRPr lang="hr-HR" b="0" i="0" dirty="0">
              <a:solidFill>
                <a:srgbClr val="212121"/>
              </a:solidFill>
              <a:effectLst/>
              <a:latin typeface="Open Sans" panose="020B0606030504020204" pitchFamily="34" charset="0"/>
            </a:endParaRPr>
          </a:p>
        </p:txBody>
      </p:sp>
    </p:spTree>
    <p:extLst>
      <p:ext uri="{BB962C8B-B14F-4D97-AF65-F5344CB8AC3E}">
        <p14:creationId xmlns:p14="http://schemas.microsoft.com/office/powerpoint/2010/main" val="5891269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sadržaja 2">
            <a:extLst>
              <a:ext uri="{FF2B5EF4-FFF2-40B4-BE49-F238E27FC236}">
                <a16:creationId xmlns:a16="http://schemas.microsoft.com/office/drawing/2014/main" id="{F5945C00-7980-510F-BD22-20C97B7D973E}"/>
              </a:ext>
            </a:extLst>
          </p:cNvPr>
          <p:cNvSpPr>
            <a:spLocks noGrp="1"/>
          </p:cNvSpPr>
          <p:nvPr>
            <p:ph idx="1"/>
          </p:nvPr>
        </p:nvSpPr>
        <p:spPr>
          <a:xfrm>
            <a:off x="1143000" y="503583"/>
            <a:ext cx="9906000" cy="6135756"/>
          </a:xfrm>
        </p:spPr>
        <p:txBody>
          <a:bodyPr>
            <a:normAutofit fontScale="85000" lnSpcReduction="20000"/>
          </a:bodyPr>
          <a:lstStyle/>
          <a:p>
            <a:pPr algn="l" rtl="0"/>
            <a:r>
              <a:rPr lang="hr-HR" b="1" i="0" dirty="0">
                <a:solidFill>
                  <a:srgbClr val="212121"/>
                </a:solidFill>
                <a:effectLst/>
                <a:latin typeface="Open Sans" panose="020B0606030504020204" pitchFamily="34" charset="0"/>
              </a:rPr>
              <a:t>1. Važno je prepoznati da je situacija u kojoj se nalazimo sukob.</a:t>
            </a:r>
            <a:endParaRPr lang="hr-HR" b="0" i="0" dirty="0">
              <a:solidFill>
                <a:srgbClr val="212121"/>
              </a:solidFill>
              <a:effectLst/>
              <a:latin typeface="Open Sans" panose="020B0606030504020204" pitchFamily="34" charset="0"/>
            </a:endParaRPr>
          </a:p>
          <a:p>
            <a:pPr algn="l" rtl="0"/>
            <a:r>
              <a:rPr lang="hr-HR" b="0" i="0" dirty="0">
                <a:solidFill>
                  <a:srgbClr val="212121"/>
                </a:solidFill>
                <a:effectLst/>
                <a:latin typeface="Open Sans" panose="020B0606030504020204" pitchFamily="34" charset="0"/>
              </a:rPr>
              <a:t>Postavimo si pitanje – u čemu je problem? Što se dogodilo? Kod ovog pitanja nerijetko dolazi do međusobnog optuživanja, odnosno sukobljene strane prebacuju odgovornost na drugu osobu. Stoga, kako bi se u situaciji sukoba mogli usmjeriti na problem, a ne na optuživanje druge osobe, potrebno je opisati problem na način da se obje strane mogu s time složiti.</a:t>
            </a:r>
          </a:p>
          <a:p>
            <a:pPr algn="l" rtl="0"/>
            <a:r>
              <a:rPr lang="hr-HR" b="1" i="0" dirty="0">
                <a:solidFill>
                  <a:srgbClr val="212121"/>
                </a:solidFill>
                <a:effectLst/>
                <a:latin typeface="Open Sans" panose="020B0606030504020204" pitchFamily="34" charset="0"/>
              </a:rPr>
              <a:t>2. Prepoznaj osjećaje</a:t>
            </a:r>
            <a:endParaRPr lang="hr-HR" b="0" i="0" dirty="0">
              <a:solidFill>
                <a:srgbClr val="212121"/>
              </a:solidFill>
              <a:effectLst/>
              <a:latin typeface="Open Sans" panose="020B0606030504020204" pitchFamily="34" charset="0"/>
            </a:endParaRPr>
          </a:p>
          <a:p>
            <a:pPr algn="l" rtl="0"/>
            <a:r>
              <a:rPr lang="hr-HR" b="0" i="0" dirty="0">
                <a:solidFill>
                  <a:srgbClr val="212121"/>
                </a:solidFill>
                <a:effectLst/>
                <a:latin typeface="Open Sans" panose="020B0606030504020204" pitchFamily="34" charset="0"/>
              </a:rPr>
              <a:t>Upitaj se: kako se osjećam? Jesam li tužan/tužna, ljut/ljuta? Mogu li razmišljati hladne glave? Kako se druga osoba osjeća? Zašto se ja tako osjećam? Zašto se on/ona tako osjeća?</a:t>
            </a:r>
          </a:p>
          <a:p>
            <a:pPr algn="l" rtl="0"/>
            <a:r>
              <a:rPr lang="hr-HR" b="1" i="0" dirty="0">
                <a:solidFill>
                  <a:srgbClr val="212121"/>
                </a:solidFill>
                <a:effectLst/>
                <a:latin typeface="Open Sans" panose="020B0606030504020204" pitchFamily="34" charset="0"/>
              </a:rPr>
              <a:t>3. Što želimo?</a:t>
            </a:r>
            <a:endParaRPr lang="hr-HR" b="0" i="0" dirty="0">
              <a:solidFill>
                <a:srgbClr val="212121"/>
              </a:solidFill>
              <a:effectLst/>
              <a:latin typeface="Open Sans" panose="020B0606030504020204" pitchFamily="34" charset="0"/>
            </a:endParaRPr>
          </a:p>
          <a:p>
            <a:pPr algn="l" rtl="0"/>
            <a:r>
              <a:rPr lang="hr-HR" b="0" i="0" dirty="0">
                <a:solidFill>
                  <a:srgbClr val="212121"/>
                </a:solidFill>
                <a:effectLst/>
                <a:latin typeface="Open Sans" panose="020B0606030504020204" pitchFamily="34" charset="0"/>
              </a:rPr>
              <a:t>Pokušajte prepoznati koje su želje uključenih osoba. Što je kojoj osobi važno? Što želite izbjeći? Na taj način ćete bolje razumjeti svoje želje.</a:t>
            </a:r>
          </a:p>
          <a:p>
            <a:pPr algn="l" rtl="0"/>
            <a:r>
              <a:rPr lang="hr-HR" b="1" i="0" dirty="0">
                <a:solidFill>
                  <a:srgbClr val="212121"/>
                </a:solidFill>
                <a:effectLst/>
                <a:latin typeface="Open Sans" panose="020B0606030504020204" pitchFamily="34" charset="0"/>
              </a:rPr>
              <a:t>4. Oluja ideja</a:t>
            </a:r>
            <a:endParaRPr lang="hr-HR" b="0" i="0" dirty="0">
              <a:solidFill>
                <a:srgbClr val="212121"/>
              </a:solidFill>
              <a:effectLst/>
              <a:latin typeface="Open Sans" panose="020B0606030504020204" pitchFamily="34" charset="0"/>
            </a:endParaRPr>
          </a:p>
          <a:p>
            <a:pPr algn="l" rtl="0"/>
            <a:r>
              <a:rPr lang="hr-HR" b="0" i="0" dirty="0">
                <a:solidFill>
                  <a:srgbClr val="212121"/>
                </a:solidFill>
                <a:effectLst/>
                <a:latin typeface="Open Sans" panose="020B0606030504020204" pitchFamily="34" charset="0"/>
              </a:rPr>
              <a:t>Razmislite i svaka osoba neka da nekoliko prijedloga na koji način bi se sukob mogao razriješiti.</a:t>
            </a:r>
          </a:p>
          <a:p>
            <a:pPr algn="l" rtl="0"/>
            <a:r>
              <a:rPr lang="hr-HR" b="1" i="0" dirty="0">
                <a:solidFill>
                  <a:srgbClr val="212121"/>
                </a:solidFill>
                <a:effectLst/>
                <a:latin typeface="Open Sans" panose="020B0606030504020204" pitchFamily="34" charset="0"/>
              </a:rPr>
              <a:t>5. Odabir najboljeg rješenja</a:t>
            </a:r>
            <a:endParaRPr lang="hr-HR" b="0" i="0" dirty="0">
              <a:solidFill>
                <a:srgbClr val="212121"/>
              </a:solidFill>
              <a:effectLst/>
              <a:latin typeface="Open Sans" panose="020B0606030504020204" pitchFamily="34" charset="0"/>
            </a:endParaRPr>
          </a:p>
          <a:p>
            <a:pPr algn="l" rtl="0"/>
            <a:r>
              <a:rPr lang="hr-HR" b="0" i="0" dirty="0">
                <a:solidFill>
                  <a:srgbClr val="212121"/>
                </a:solidFill>
                <a:effectLst/>
                <a:latin typeface="Open Sans" panose="020B0606030504020204" pitchFamily="34" charset="0"/>
              </a:rPr>
              <a:t>Od navedenih prijedloga, pokušajte odabrati ono s kojim su obje strane najzadovoljnije</a:t>
            </a:r>
          </a:p>
          <a:p>
            <a:endParaRPr lang="hr-HR" dirty="0"/>
          </a:p>
        </p:txBody>
      </p:sp>
    </p:spTree>
    <p:extLst>
      <p:ext uri="{BB962C8B-B14F-4D97-AF65-F5344CB8AC3E}">
        <p14:creationId xmlns:p14="http://schemas.microsoft.com/office/powerpoint/2010/main" val="23486868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85EF4C30-734B-B177-8E36-D42AD65EBB37}"/>
              </a:ext>
            </a:extLst>
          </p:cNvPr>
          <p:cNvSpPr>
            <a:spLocks noGrp="1"/>
          </p:cNvSpPr>
          <p:nvPr>
            <p:ph type="title"/>
          </p:nvPr>
        </p:nvSpPr>
        <p:spPr/>
        <p:txBody>
          <a:bodyPr/>
          <a:lstStyle/>
          <a:p>
            <a:r>
              <a:rPr lang="hr-HR" dirty="0"/>
              <a:t>Što je medijacija?</a:t>
            </a:r>
          </a:p>
        </p:txBody>
      </p:sp>
      <p:sp>
        <p:nvSpPr>
          <p:cNvPr id="3" name="Rezervirano mjesto sadržaja 2">
            <a:extLst>
              <a:ext uri="{FF2B5EF4-FFF2-40B4-BE49-F238E27FC236}">
                <a16:creationId xmlns:a16="http://schemas.microsoft.com/office/drawing/2014/main" id="{31AED144-D001-981C-8750-54B767CF24B4}"/>
              </a:ext>
            </a:extLst>
          </p:cNvPr>
          <p:cNvSpPr>
            <a:spLocks noGrp="1"/>
          </p:cNvSpPr>
          <p:nvPr>
            <p:ph idx="1"/>
          </p:nvPr>
        </p:nvSpPr>
        <p:spPr/>
        <p:txBody>
          <a:bodyPr>
            <a:normAutofit fontScale="92500"/>
          </a:bodyPr>
          <a:lstStyle/>
          <a:p>
            <a:r>
              <a:rPr lang="hr-HR" dirty="0"/>
              <a:t>Medijacija je dogovorno rješavanje sukoba uz pomoć treće, neutralne strane. Medijacijom uspijemo postići dogovor, rješenjem su zadovoljne sve strane u sukobu. Nema gubitnika ili pobijeđenog te su na kraju svi zadovoljni.</a:t>
            </a:r>
          </a:p>
          <a:p>
            <a:r>
              <a:rPr lang="hr-HR" dirty="0"/>
              <a:t>načina nenasilnog rješavanja sukoba • nenasilno propitivanje rješenja sukoba i otvaranje vrata sukobljenim stranama • drugačijih oblika rješavanja sukoba • vještine upravljanja sukobom, razvoj kulture dijaloga i nenasilnog komuniciranja • medijacija vodi ka uvažavanju potreba i interesa te dugoročnom i kvalitetnom rješavanju problema, odnosno sukoba. </a:t>
            </a:r>
          </a:p>
          <a:p>
            <a:r>
              <a:rPr lang="hr-HR" b="1" i="1" dirty="0"/>
              <a:t>Medijatori u akciji </a:t>
            </a:r>
          </a:p>
          <a:p>
            <a:r>
              <a:rPr lang="hr-HR" dirty="0"/>
              <a:t>Voditelj razvrsta sudionike po ulogama (sudionici u medijaciji, medijator i promatrači) izvlačenjem ceduljica s nazivom uloga koje će igrati.</a:t>
            </a:r>
          </a:p>
          <a:p>
            <a:endParaRPr lang="hr-HR" dirty="0"/>
          </a:p>
        </p:txBody>
      </p:sp>
    </p:spTree>
    <p:extLst>
      <p:ext uri="{BB962C8B-B14F-4D97-AF65-F5344CB8AC3E}">
        <p14:creationId xmlns:p14="http://schemas.microsoft.com/office/powerpoint/2010/main" val="19185633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A928BA81-E9B9-77BC-DD92-DFF784D7BFC4}"/>
              </a:ext>
            </a:extLst>
          </p:cNvPr>
          <p:cNvSpPr>
            <a:spLocks noGrp="1"/>
          </p:cNvSpPr>
          <p:nvPr>
            <p:ph type="title"/>
          </p:nvPr>
        </p:nvSpPr>
        <p:spPr>
          <a:xfrm>
            <a:off x="1143000" y="533401"/>
            <a:ext cx="9906000" cy="606286"/>
          </a:xfrm>
          <a:solidFill>
            <a:srgbClr val="FFC000"/>
          </a:solidFill>
        </p:spPr>
        <p:txBody>
          <a:bodyPr>
            <a:normAutofit fontScale="90000"/>
          </a:bodyPr>
          <a:lstStyle/>
          <a:p>
            <a:br>
              <a:rPr lang="hr-HR" b="1" i="1" dirty="0"/>
            </a:br>
            <a:r>
              <a:rPr lang="hr-HR" b="1" i="1" dirty="0"/>
              <a:t>Medijatori u akciji </a:t>
            </a:r>
            <a:br>
              <a:rPr lang="hr-HR" b="1" i="1" dirty="0"/>
            </a:br>
            <a:endParaRPr lang="hr-HR" dirty="0"/>
          </a:p>
        </p:txBody>
      </p:sp>
      <p:sp>
        <p:nvSpPr>
          <p:cNvPr id="3" name="Rezervirano mjesto sadržaja 2">
            <a:extLst>
              <a:ext uri="{FF2B5EF4-FFF2-40B4-BE49-F238E27FC236}">
                <a16:creationId xmlns:a16="http://schemas.microsoft.com/office/drawing/2014/main" id="{B030D6FA-0A86-C735-07BB-83EEFE359842}"/>
              </a:ext>
            </a:extLst>
          </p:cNvPr>
          <p:cNvSpPr>
            <a:spLocks noGrp="1"/>
          </p:cNvSpPr>
          <p:nvPr>
            <p:ph idx="1"/>
          </p:nvPr>
        </p:nvSpPr>
        <p:spPr>
          <a:xfrm>
            <a:off x="1143000" y="1139688"/>
            <a:ext cx="9906000" cy="5446642"/>
          </a:xfrm>
          <a:solidFill>
            <a:schemeClr val="bg1"/>
          </a:solidFill>
        </p:spPr>
        <p:txBody>
          <a:bodyPr>
            <a:normAutofit fontScale="92500" lnSpcReduction="20000"/>
          </a:bodyPr>
          <a:lstStyle/>
          <a:p>
            <a:pPr marL="0" indent="0">
              <a:buNone/>
            </a:pPr>
            <a:endParaRPr lang="hr-HR" i="1" dirty="0"/>
          </a:p>
          <a:p>
            <a:pPr marL="0" indent="0">
              <a:buNone/>
            </a:pPr>
            <a:endParaRPr lang="hr-HR" i="1" dirty="0"/>
          </a:p>
          <a:p>
            <a:pPr marL="0" indent="0">
              <a:buNone/>
            </a:pPr>
            <a:r>
              <a:rPr lang="hr-HR" i="1" dirty="0"/>
              <a:t>Još jedno dosadno nedjeljno popodne. U školi se već dugo ništa ne događa, a uskoro će još jedna generacija završiti školovanje. Skupina prijatelja ide u isti razred. Dosađuju se pred zgradom. - Kraj je školovanja, a mi nismo učinili ništa da nas pamte! - reče Sanjin. - A što da uradimo? Ima li tko kakvu ideju? - upita Maja. - Provalimo u školu i napravimo malo nereda unutra - reče Vanja. - Pa, ne znam. Što ako nas uhvate, tada ćemo stvarno imati problem? - upita Damir. - Ma daj, Damire, neće nas uhvatiti, što ti je. Što si se uplašio? Nećemo pretjerivati. Nećeš valjda biti iznimka? - dodao je Vanja ironično. - Pa, dobro, ali ne znam... - opet će Damir. - Idemo u kabinet kemije. On je s druge strane dvorišta, gornji je prozor otvoren i nitko neće vidjeti da smo ušli. Uostalom, profesorica kemije nam je </a:t>
            </a:r>
            <a:r>
              <a:rPr lang="hr-HR" i="1" dirty="0" err="1"/>
              <a:t>nadavno</a:t>
            </a:r>
            <a:r>
              <a:rPr lang="hr-HR" i="1" dirty="0"/>
              <a:t> svima podijelila loše ocjene. A tebe je Damire još i izvrijeđala da si neuredan kao... - reče Sanjin. - Pa, idemo, pokazat ćemo mi njoj – ljutito će Damir. Skupina se uputila prema školskom dvorištu, spretno ušla u kabinet i počela uništavati stvari. Skinuli su žarulje, ispreturali stvari u ormaru, išarali zidove, a onda je naišao domar. Dok je domar vikao da stanu i da će zvati policiju, uspjeli su pobjeći kroz prozor. Domar je pozvao pedagoga, njihovog razrednika i njihove roditelje. Kada su roditelji pitali svakog od njih zašto su to učinili, svaki je rekao da ga je nagovorio onaj drugi. Pedagog je pozvao školski tim za medijaciju. Imali su novi zadatak</a:t>
            </a:r>
          </a:p>
        </p:txBody>
      </p:sp>
    </p:spTree>
    <p:extLst>
      <p:ext uri="{BB962C8B-B14F-4D97-AF65-F5344CB8AC3E}">
        <p14:creationId xmlns:p14="http://schemas.microsoft.com/office/powerpoint/2010/main" val="25109580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5F0A9D0-BB35-4CAB-B92D-E061B9D8E3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a:extLst>
              <a:ext uri="{FF2B5EF4-FFF2-40B4-BE49-F238E27FC236}">
                <a16:creationId xmlns:a16="http://schemas.microsoft.com/office/drawing/2014/main" id="{52F5DE35-776B-4C7D-AF2E-514E68BDD2F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0" y="0"/>
            <a:ext cx="698360" cy="570244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4A65E4E8-1272-4386-BDFE-0129D7A7E2D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flipV="1">
            <a:off x="9642143" y="0"/>
            <a:ext cx="2549857" cy="207446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A6515F51-DBC6-42B8-9C34-749F69BB656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897737" y="0"/>
            <a:ext cx="1294263" cy="5991367"/>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873F5967-4993-405D-A3E6-84DCEFF44C2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0" y="0"/>
            <a:ext cx="2403086" cy="1037230"/>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sp>
        <p:nvSpPr>
          <p:cNvPr id="3" name="Rezervirano mjesto sadržaja 2">
            <a:extLst>
              <a:ext uri="{FF2B5EF4-FFF2-40B4-BE49-F238E27FC236}">
                <a16:creationId xmlns:a16="http://schemas.microsoft.com/office/drawing/2014/main" id="{D42345B2-DB4A-94FF-A5F3-6B5FF2EB769A}"/>
              </a:ext>
            </a:extLst>
          </p:cNvPr>
          <p:cNvSpPr>
            <a:spLocks noGrp="1"/>
          </p:cNvSpPr>
          <p:nvPr>
            <p:ph idx="1"/>
          </p:nvPr>
        </p:nvSpPr>
        <p:spPr>
          <a:xfrm>
            <a:off x="1129553" y="1258957"/>
            <a:ext cx="5475154" cy="5045923"/>
          </a:xfrm>
        </p:spPr>
        <p:txBody>
          <a:bodyPr>
            <a:normAutofit/>
          </a:bodyPr>
          <a:lstStyle/>
          <a:p>
            <a:pPr marL="0" indent="0">
              <a:buNone/>
            </a:pPr>
            <a:r>
              <a:rPr lang="hr-HR" b="1" dirty="0"/>
              <a:t>Proces medijacije:</a:t>
            </a:r>
          </a:p>
          <a:p>
            <a:pPr marL="514350" indent="-514350">
              <a:buAutoNum type="arabicPeriod"/>
            </a:pPr>
            <a:r>
              <a:rPr lang="hr-HR" dirty="0"/>
              <a:t>Uvod</a:t>
            </a:r>
          </a:p>
          <a:p>
            <a:pPr marL="514350" indent="-514350">
              <a:buAutoNum type="arabicPeriod"/>
            </a:pPr>
            <a:r>
              <a:rPr lang="hr-HR" dirty="0"/>
              <a:t>Pričanje priče</a:t>
            </a:r>
          </a:p>
          <a:p>
            <a:pPr marL="514350" indent="-514350">
              <a:buAutoNum type="arabicPeriod"/>
            </a:pPr>
            <a:r>
              <a:rPr lang="hr-HR" dirty="0"/>
              <a:t>Određivanje pozicija i interesa</a:t>
            </a:r>
          </a:p>
          <a:p>
            <a:pPr marL="514350" indent="-514350">
              <a:buAutoNum type="arabicPeriod"/>
            </a:pPr>
            <a:r>
              <a:rPr lang="hr-HR" dirty="0"/>
              <a:t>Određivanje mogućih rješenja</a:t>
            </a:r>
          </a:p>
          <a:p>
            <a:pPr marL="514350" indent="-514350">
              <a:buAutoNum type="arabicPeriod"/>
            </a:pPr>
            <a:r>
              <a:rPr lang="hr-HR" dirty="0"/>
              <a:t>Pregled i rasprava o rješenjima</a:t>
            </a:r>
          </a:p>
          <a:p>
            <a:pPr marL="514350" indent="-514350">
              <a:buAutoNum type="arabicPeriod"/>
            </a:pPr>
            <a:r>
              <a:rPr lang="hr-HR" dirty="0"/>
              <a:t>Postizanje sporazuma</a:t>
            </a:r>
          </a:p>
          <a:p>
            <a:endParaRPr lang="hr-HR" dirty="0"/>
          </a:p>
        </p:txBody>
      </p:sp>
      <p:cxnSp>
        <p:nvCxnSpPr>
          <p:cNvPr id="19" name="Straight Connector 18">
            <a:extLst>
              <a:ext uri="{FF2B5EF4-FFF2-40B4-BE49-F238E27FC236}">
                <a16:creationId xmlns:a16="http://schemas.microsoft.com/office/drawing/2014/main" id="{A3A523CC-BD6C-4A0D-B9DB-1DC2CE1E22F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6807758" y="5501473"/>
            <a:ext cx="5455709" cy="1356527"/>
          </a:xfrm>
          <a:prstGeom prst="line">
            <a:avLst/>
          </a:prstGeom>
          <a:ln w="12700">
            <a:solidFill>
              <a:schemeClr val="accent2">
                <a:alpha val="70000"/>
              </a:schemeClr>
            </a:solidFill>
          </a:ln>
        </p:spPr>
        <p:style>
          <a:lnRef idx="1">
            <a:schemeClr val="accent1"/>
          </a:lnRef>
          <a:fillRef idx="0">
            <a:schemeClr val="accent1"/>
          </a:fillRef>
          <a:effectRef idx="0">
            <a:schemeClr val="accent1"/>
          </a:effectRef>
          <a:fontRef idx="minor">
            <a:schemeClr val="tx1"/>
          </a:fontRef>
        </p:style>
      </p:cxnSp>
      <p:pic>
        <p:nvPicPr>
          <p:cNvPr id="4" name="Picture 2">
            <a:extLst>
              <a:ext uri="{FF2B5EF4-FFF2-40B4-BE49-F238E27FC236}">
                <a16:creationId xmlns:a16="http://schemas.microsoft.com/office/drawing/2014/main" id="{D77B5E4F-F857-ECE2-1B93-C590D73EBEE8}"/>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604707" y="802115"/>
            <a:ext cx="5110163" cy="3897244"/>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107059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AECBB172-9B12-1772-76BE-5A6B20FEE50A}"/>
              </a:ext>
            </a:extLst>
          </p:cNvPr>
          <p:cNvSpPr>
            <a:spLocks noGrp="1"/>
          </p:cNvSpPr>
          <p:nvPr>
            <p:ph type="title"/>
          </p:nvPr>
        </p:nvSpPr>
        <p:spPr/>
        <p:txBody>
          <a:bodyPr/>
          <a:lstStyle/>
          <a:p>
            <a:endParaRPr lang="hr-HR"/>
          </a:p>
        </p:txBody>
      </p:sp>
      <p:graphicFrame>
        <p:nvGraphicFramePr>
          <p:cNvPr id="5" name="Rezervirano mjesto sadržaja 2">
            <a:extLst>
              <a:ext uri="{FF2B5EF4-FFF2-40B4-BE49-F238E27FC236}">
                <a16:creationId xmlns:a16="http://schemas.microsoft.com/office/drawing/2014/main" id="{11EAC967-ADC5-BE7D-F940-FA81EAC9FD11}"/>
              </a:ext>
            </a:extLst>
          </p:cNvPr>
          <p:cNvGraphicFramePr>
            <a:graphicFrameLocks noGrp="1"/>
          </p:cNvGraphicFramePr>
          <p:nvPr>
            <p:ph idx="1"/>
            <p:extLst>
              <p:ext uri="{D42A27DB-BD31-4B8C-83A1-F6EECF244321}">
                <p14:modId xmlns:p14="http://schemas.microsoft.com/office/powerpoint/2010/main" val="2910849232"/>
              </p:ext>
            </p:extLst>
          </p:nvPr>
        </p:nvGraphicFramePr>
        <p:xfrm>
          <a:off x="1142999" y="745588"/>
          <a:ext cx="10617591" cy="595063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736239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902F6665-C49A-C0B5-5116-909C16EF37DA}"/>
              </a:ext>
            </a:extLst>
          </p:cNvPr>
          <p:cNvSpPr>
            <a:spLocks noGrp="1"/>
          </p:cNvSpPr>
          <p:nvPr>
            <p:ph type="title"/>
          </p:nvPr>
        </p:nvSpPr>
        <p:spPr/>
        <p:txBody>
          <a:bodyPr/>
          <a:lstStyle/>
          <a:p>
            <a:r>
              <a:rPr lang="hr-HR" dirty="0">
                <a:solidFill>
                  <a:srgbClr val="FF0000"/>
                </a:solidFill>
              </a:rPr>
              <a:t>Dobrobit</a:t>
            </a:r>
          </a:p>
        </p:txBody>
      </p:sp>
      <p:sp>
        <p:nvSpPr>
          <p:cNvPr id="3" name="Rezervirano mjesto sadržaja 2">
            <a:extLst>
              <a:ext uri="{FF2B5EF4-FFF2-40B4-BE49-F238E27FC236}">
                <a16:creationId xmlns:a16="http://schemas.microsoft.com/office/drawing/2014/main" id="{77338FC2-19FF-7551-C2C7-CEC377D991EA}"/>
              </a:ext>
            </a:extLst>
          </p:cNvPr>
          <p:cNvSpPr>
            <a:spLocks noGrp="1"/>
          </p:cNvSpPr>
          <p:nvPr>
            <p:ph idx="1"/>
          </p:nvPr>
        </p:nvSpPr>
        <p:spPr>
          <a:xfrm>
            <a:off x="1143000" y="2009554"/>
            <a:ext cx="9906000" cy="4550272"/>
          </a:xfrm>
        </p:spPr>
        <p:txBody>
          <a:bodyPr/>
          <a:lstStyle/>
          <a:p>
            <a:r>
              <a:rPr lang="hr-HR" dirty="0"/>
              <a:t>Konstruktivan pristup sukobu podrazumijeva da se </a:t>
            </a:r>
          </a:p>
          <a:p>
            <a:r>
              <a:rPr lang="hr-HR" dirty="0"/>
              <a:t>problemi razmatraju otvoreno, </a:t>
            </a:r>
          </a:p>
          <a:p>
            <a:r>
              <a:rPr lang="hr-HR" dirty="0"/>
              <a:t>aktivno traže rješenja, </a:t>
            </a:r>
          </a:p>
          <a:p>
            <a:r>
              <a:rPr lang="hr-HR" dirty="0"/>
              <a:t> izbjegava vrijeđanje, </a:t>
            </a:r>
          </a:p>
          <a:p>
            <a:r>
              <a:rPr lang="hr-HR" dirty="0"/>
              <a:t>ljudi slušaju jedni druge, </a:t>
            </a:r>
          </a:p>
          <a:p>
            <a:r>
              <a:rPr lang="hr-HR" dirty="0"/>
              <a:t>svatko ima priliku dati svoj doprinos, </a:t>
            </a:r>
          </a:p>
          <a:p>
            <a:r>
              <a:rPr lang="hr-HR" dirty="0"/>
              <a:t> nitko ne povlači, </a:t>
            </a:r>
          </a:p>
          <a:p>
            <a:r>
              <a:rPr lang="hr-HR" dirty="0"/>
              <a:t> problemi rješavaju. </a:t>
            </a:r>
          </a:p>
        </p:txBody>
      </p:sp>
    </p:spTree>
    <p:extLst>
      <p:ext uri="{BB962C8B-B14F-4D97-AF65-F5344CB8AC3E}">
        <p14:creationId xmlns:p14="http://schemas.microsoft.com/office/powerpoint/2010/main" val="2350764525"/>
      </p:ext>
    </p:extLst>
  </p:cSld>
  <p:clrMapOvr>
    <a:masterClrMapping/>
  </p:clrMapOvr>
</p:sld>
</file>

<file path=ppt/theme/theme1.xml><?xml version="1.0" encoding="utf-8"?>
<a:theme xmlns:a="http://schemas.openxmlformats.org/drawingml/2006/main" name="AngleLinesVTI">
  <a:themeElements>
    <a:clrScheme name="AnalogousFromDarkSeedLeftStep">
      <a:dk1>
        <a:srgbClr val="000000"/>
      </a:dk1>
      <a:lt1>
        <a:srgbClr val="FFFFFF"/>
      </a:lt1>
      <a:dk2>
        <a:srgbClr val="261A2E"/>
      </a:dk2>
      <a:lt2>
        <a:srgbClr val="F0F3F2"/>
      </a:lt2>
      <a:accent1>
        <a:srgbClr val="E42C8B"/>
      </a:accent1>
      <a:accent2>
        <a:srgbClr val="D21AC5"/>
      </a:accent2>
      <a:accent3>
        <a:srgbClr val="A42CE4"/>
      </a:accent3>
      <a:accent4>
        <a:srgbClr val="5028D5"/>
      </a:accent4>
      <a:accent5>
        <a:srgbClr val="2C4DE4"/>
      </a:accent5>
      <a:accent6>
        <a:srgbClr val="1A88D2"/>
      </a:accent6>
      <a:hlink>
        <a:srgbClr val="3F41BF"/>
      </a:hlink>
      <a:folHlink>
        <a:srgbClr val="7F7F7F"/>
      </a:folHlink>
    </a:clrScheme>
    <a:fontScheme name="Walbaum Light Univers Light">
      <a:majorFont>
        <a:latin typeface="Walbaum Display Light"/>
        <a:ea typeface=""/>
        <a:cs typeface=""/>
      </a:majorFont>
      <a:minorFont>
        <a:latin typeface="Univers Condensed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ngleLinesVTI" id="{BC1FC193-C72F-4761-9899-1105EDF6BAE8}" vid="{64612625-F022-44B7-B9FA-9D26DEDBDC21}"/>
    </a:ext>
  </a:extLst>
</a:theme>
</file>

<file path=docProps/app.xml><?xml version="1.0" encoding="utf-8"?>
<Properties xmlns="http://schemas.openxmlformats.org/officeDocument/2006/extended-properties" xmlns:vt="http://schemas.openxmlformats.org/officeDocument/2006/docPropsVTypes">
  <TotalTime>68</TotalTime>
  <Words>894</Words>
  <Application>Microsoft Office PowerPoint</Application>
  <PresentationFormat>Široki zaslon</PresentationFormat>
  <Paragraphs>63</Paragraphs>
  <Slides>9</Slides>
  <Notes>0</Notes>
  <HiddenSlides>0</HiddenSlides>
  <MMClips>0</MMClips>
  <ScaleCrop>false</ScaleCrop>
  <HeadingPairs>
    <vt:vector size="6" baseType="variant">
      <vt:variant>
        <vt:lpstr>Korišteni fontovi</vt:lpstr>
      </vt:variant>
      <vt:variant>
        <vt:i4>4</vt:i4>
      </vt:variant>
      <vt:variant>
        <vt:lpstr>Tema</vt:lpstr>
      </vt:variant>
      <vt:variant>
        <vt:i4>1</vt:i4>
      </vt:variant>
      <vt:variant>
        <vt:lpstr>Naslovi slajdova</vt:lpstr>
      </vt:variant>
      <vt:variant>
        <vt:i4>9</vt:i4>
      </vt:variant>
    </vt:vector>
  </HeadingPairs>
  <TitlesOfParts>
    <vt:vector size="14" baseType="lpstr">
      <vt:lpstr>Arial</vt:lpstr>
      <vt:lpstr>Open Sans</vt:lpstr>
      <vt:lpstr>Univers Condensed Light</vt:lpstr>
      <vt:lpstr>Walbaum Display Light</vt:lpstr>
      <vt:lpstr>AngleLinesVTI</vt:lpstr>
      <vt:lpstr>Nenasilno rješavanje sukoba - medijacija</vt:lpstr>
      <vt:lpstr>PowerPoint prezentacija</vt:lpstr>
      <vt:lpstr>Što je sukob?</vt:lpstr>
      <vt:lpstr>PowerPoint prezentacija</vt:lpstr>
      <vt:lpstr>Što je medijacija?</vt:lpstr>
      <vt:lpstr> Medijatori u akciji  </vt:lpstr>
      <vt:lpstr>PowerPoint prezentacija</vt:lpstr>
      <vt:lpstr>PowerPoint prezentacija</vt:lpstr>
      <vt:lpstr>Dobrobit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Nenasilno rješavanje sukoba - medijacija</dc:title>
  <dc:creator>Sanja Pešić</dc:creator>
  <cp:lastModifiedBy>Sanja Pešić</cp:lastModifiedBy>
  <cp:revision>1</cp:revision>
  <dcterms:created xsi:type="dcterms:W3CDTF">2023-01-29T15:00:47Z</dcterms:created>
  <dcterms:modified xsi:type="dcterms:W3CDTF">2023-01-29T16:08:52Z</dcterms:modified>
</cp:coreProperties>
</file>