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2" r:id="rId5"/>
    <p:sldId id="263" r:id="rId6"/>
    <p:sldId id="261" r:id="rId7"/>
    <p:sldId id="264" r:id="rId8"/>
    <p:sldId id="265" r:id="rId9"/>
    <p:sldId id="266" r:id="rId10"/>
    <p:sldId id="259" r:id="rId11"/>
    <p:sldId id="267" r:id="rId12"/>
    <p:sldId id="268" r:id="rId13"/>
    <p:sldId id="269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>
        <p:scale>
          <a:sx n="74" d="100"/>
          <a:sy n="74" d="100"/>
        </p:scale>
        <p:origin x="336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mara Banović" userId="01d05b9c8fc3c50b" providerId="LiveId" clId="{F876C07F-DA51-4256-9F7F-12017B4A39FF}"/>
    <pc:docChg chg="custSel delSld modSld">
      <pc:chgData name="Tamara Banović" userId="01d05b9c8fc3c50b" providerId="LiveId" clId="{F876C07F-DA51-4256-9F7F-12017B4A39FF}" dt="2024-06-29T17:26:40.873" v="130" actId="20577"/>
      <pc:docMkLst>
        <pc:docMk/>
      </pc:docMkLst>
      <pc:sldChg chg="modSp mod">
        <pc:chgData name="Tamara Banović" userId="01d05b9c8fc3c50b" providerId="LiveId" clId="{F876C07F-DA51-4256-9F7F-12017B4A39FF}" dt="2024-06-29T17:26:40.873" v="130" actId="20577"/>
        <pc:sldMkLst>
          <pc:docMk/>
          <pc:sldMk cId="534898450" sldId="256"/>
        </pc:sldMkLst>
        <pc:spChg chg="mod">
          <ac:chgData name="Tamara Banović" userId="01d05b9c8fc3c50b" providerId="LiveId" clId="{F876C07F-DA51-4256-9F7F-12017B4A39FF}" dt="2024-06-29T17:26:40.873" v="130" actId="20577"/>
          <ac:spMkLst>
            <pc:docMk/>
            <pc:sldMk cId="534898450" sldId="256"/>
            <ac:spMk id="3" creationId="{47B969B7-F877-4F25-804A-30DD379BA812}"/>
          </ac:spMkLst>
        </pc:spChg>
      </pc:sldChg>
      <pc:sldChg chg="del">
        <pc:chgData name="Tamara Banović" userId="01d05b9c8fc3c50b" providerId="LiveId" clId="{F876C07F-DA51-4256-9F7F-12017B4A39FF}" dt="2024-06-29T17:25:23.441" v="0" actId="47"/>
        <pc:sldMkLst>
          <pc:docMk/>
          <pc:sldMk cId="3342516715" sldId="270"/>
        </pc:sldMkLst>
      </pc:sldChg>
    </pc:docChg>
  </pc:docChgLst>
  <pc:docChgLst>
    <pc:chgData name="Ivica" userId="9b657f32-4f2e-4b3e-a093-a242253bb682" providerId="ADAL" clId="{58F35DB3-DEF5-4BA0-A91F-64ECB2CDE030}"/>
    <pc:docChg chg="undo custSel modSld">
      <pc:chgData name="Ivica" userId="9b657f32-4f2e-4b3e-a093-a242253bb682" providerId="ADAL" clId="{58F35DB3-DEF5-4BA0-A91F-64ECB2CDE030}" dt="2024-01-09T21:37:15.259" v="132" actId="26606"/>
      <pc:docMkLst>
        <pc:docMk/>
      </pc:docMkLst>
      <pc:sldChg chg="modSp mod">
        <pc:chgData name="Ivica" userId="9b657f32-4f2e-4b3e-a093-a242253bb682" providerId="ADAL" clId="{58F35DB3-DEF5-4BA0-A91F-64ECB2CDE030}" dt="2024-01-09T20:57:28.305" v="122" actId="20577"/>
        <pc:sldMkLst>
          <pc:docMk/>
          <pc:sldMk cId="534898450" sldId="256"/>
        </pc:sldMkLst>
        <pc:spChg chg="mod">
          <ac:chgData name="Ivica" userId="9b657f32-4f2e-4b3e-a093-a242253bb682" providerId="ADAL" clId="{58F35DB3-DEF5-4BA0-A91F-64ECB2CDE030}" dt="2024-01-09T20:57:16.971" v="114" actId="1076"/>
          <ac:spMkLst>
            <pc:docMk/>
            <pc:sldMk cId="534898450" sldId="256"/>
            <ac:spMk id="2" creationId="{FCB66317-C7EA-484A-9D94-CE3D19437957}"/>
          </ac:spMkLst>
        </pc:spChg>
        <pc:spChg chg="mod">
          <ac:chgData name="Ivica" userId="9b657f32-4f2e-4b3e-a093-a242253bb682" providerId="ADAL" clId="{58F35DB3-DEF5-4BA0-A91F-64ECB2CDE030}" dt="2024-01-09T20:57:28.305" v="122" actId="20577"/>
          <ac:spMkLst>
            <pc:docMk/>
            <pc:sldMk cId="534898450" sldId="256"/>
            <ac:spMk id="3" creationId="{47B969B7-F877-4F25-804A-30DD379BA812}"/>
          </ac:spMkLst>
        </pc:spChg>
      </pc:sldChg>
      <pc:sldChg chg="addSp delSp modSp mod setBg">
        <pc:chgData name="Ivica" userId="9b657f32-4f2e-4b3e-a093-a242253bb682" providerId="ADAL" clId="{58F35DB3-DEF5-4BA0-A91F-64ECB2CDE030}" dt="2024-01-09T21:37:15.259" v="132" actId="26606"/>
        <pc:sldMkLst>
          <pc:docMk/>
          <pc:sldMk cId="3342516715" sldId="270"/>
        </pc:sldMkLst>
        <pc:spChg chg="mod ord">
          <ac:chgData name="Ivica" userId="9b657f32-4f2e-4b3e-a093-a242253bb682" providerId="ADAL" clId="{58F35DB3-DEF5-4BA0-A91F-64ECB2CDE030}" dt="2024-01-09T21:37:15.259" v="132" actId="26606"/>
          <ac:spMkLst>
            <pc:docMk/>
            <pc:sldMk cId="3342516715" sldId="270"/>
            <ac:spMk id="2" creationId="{00000000-0000-0000-0000-000000000000}"/>
          </ac:spMkLst>
        </pc:spChg>
        <pc:spChg chg="add del mod">
          <ac:chgData name="Ivica" userId="9b657f32-4f2e-4b3e-a093-a242253bb682" providerId="ADAL" clId="{58F35DB3-DEF5-4BA0-A91F-64ECB2CDE030}" dt="2024-01-09T21:36:36.652" v="124" actId="931"/>
          <ac:spMkLst>
            <pc:docMk/>
            <pc:sldMk cId="3342516715" sldId="270"/>
            <ac:spMk id="4" creationId="{6772503B-D5A7-EFBA-6D28-6BB4F3A81FEB}"/>
          </ac:spMkLst>
        </pc:spChg>
        <pc:spChg chg="add">
          <ac:chgData name="Ivica" userId="9b657f32-4f2e-4b3e-a093-a242253bb682" providerId="ADAL" clId="{58F35DB3-DEF5-4BA0-A91F-64ECB2CDE030}" dt="2024-01-09T21:37:15.259" v="132" actId="26606"/>
          <ac:spMkLst>
            <pc:docMk/>
            <pc:sldMk cId="3342516715" sldId="270"/>
            <ac:spMk id="11" creationId="{2255CADE-DCE0-447F-B290-2AE78E5E5598}"/>
          </ac:spMkLst>
        </pc:spChg>
        <pc:spChg chg="add">
          <ac:chgData name="Ivica" userId="9b657f32-4f2e-4b3e-a093-a242253bb682" providerId="ADAL" clId="{58F35DB3-DEF5-4BA0-A91F-64ECB2CDE030}" dt="2024-01-09T21:37:15.259" v="132" actId="26606"/>
          <ac:spMkLst>
            <pc:docMk/>
            <pc:sldMk cId="3342516715" sldId="270"/>
            <ac:spMk id="13" creationId="{4245587C-701C-48A1-9B6B-10C3DF81A876}"/>
          </ac:spMkLst>
        </pc:spChg>
        <pc:spChg chg="add del">
          <ac:chgData name="Ivica" userId="9b657f32-4f2e-4b3e-a093-a242253bb682" providerId="ADAL" clId="{58F35DB3-DEF5-4BA0-A91F-64ECB2CDE030}" dt="2024-01-09T21:37:01.250" v="131" actId="26606"/>
          <ac:spMkLst>
            <pc:docMk/>
            <pc:sldMk cId="3342516715" sldId="270"/>
            <ac:spMk id="16" creationId="{31CA2540-FD07-4286-91E4-8D0DE4E50979}"/>
          </ac:spMkLst>
        </pc:spChg>
        <pc:picChg chg="del">
          <ac:chgData name="Ivica" userId="9b657f32-4f2e-4b3e-a093-a242253bb682" providerId="ADAL" clId="{58F35DB3-DEF5-4BA0-A91F-64ECB2CDE030}" dt="2024-01-09T21:36:28.240" v="123" actId="21"/>
          <ac:picMkLst>
            <pc:docMk/>
            <pc:sldMk cId="3342516715" sldId="270"/>
            <ac:picMk id="5" creationId="{4889BD05-68A9-4417-A418-C169109885D7}"/>
          </ac:picMkLst>
        </pc:picChg>
        <pc:picChg chg="add mod">
          <ac:chgData name="Ivica" userId="9b657f32-4f2e-4b3e-a093-a242253bb682" providerId="ADAL" clId="{58F35DB3-DEF5-4BA0-A91F-64ECB2CDE030}" dt="2024-01-09T21:37:15.259" v="132" actId="26606"/>
          <ac:picMkLst>
            <pc:docMk/>
            <pc:sldMk cId="3342516715" sldId="270"/>
            <ac:picMk id="7" creationId="{5D9F83E4-5835-2F80-6C49-67888938AF24}"/>
          </ac:picMkLst>
        </pc:picChg>
        <pc:picChg chg="add">
          <ac:chgData name="Ivica" userId="9b657f32-4f2e-4b3e-a093-a242253bb682" providerId="ADAL" clId="{58F35DB3-DEF5-4BA0-A91F-64ECB2CDE030}" dt="2024-01-09T21:37:15.259" v="132" actId="26606"/>
          <ac:picMkLst>
            <pc:docMk/>
            <pc:sldMk cId="3342516715" sldId="270"/>
            <ac:picMk id="9" creationId="{22790EC5-ACA7-4536-8066-B60199F3C6DF}"/>
          </ac:picMkLst>
        </pc:picChg>
        <pc:picChg chg="add">
          <ac:chgData name="Ivica" userId="9b657f32-4f2e-4b3e-a093-a242253bb682" providerId="ADAL" clId="{58F35DB3-DEF5-4BA0-A91F-64ECB2CDE030}" dt="2024-01-09T21:37:15.259" v="132" actId="26606"/>
          <ac:picMkLst>
            <pc:docMk/>
            <pc:sldMk cId="3342516715" sldId="270"/>
            <ac:picMk id="10" creationId="{CAD20AEA-7CAF-4A83-BE2E-EAF010B8B7FC}"/>
          </ac:picMkLst>
        </pc:picChg>
        <pc:picChg chg="add del">
          <ac:chgData name="Ivica" userId="9b657f32-4f2e-4b3e-a093-a242253bb682" providerId="ADAL" clId="{58F35DB3-DEF5-4BA0-A91F-64ECB2CDE030}" dt="2024-01-09T21:37:01.250" v="131" actId="26606"/>
          <ac:picMkLst>
            <pc:docMk/>
            <pc:sldMk cId="3342516715" sldId="270"/>
            <ac:picMk id="12" creationId="{25496B42-CC46-4183-B481-887CD3E8C725}"/>
          </ac:picMkLst>
        </pc:picChg>
        <pc:picChg chg="add del">
          <ac:chgData name="Ivica" userId="9b657f32-4f2e-4b3e-a093-a242253bb682" providerId="ADAL" clId="{58F35DB3-DEF5-4BA0-A91F-64ECB2CDE030}" dt="2024-01-09T21:37:01.250" v="131" actId="26606"/>
          <ac:picMkLst>
            <pc:docMk/>
            <pc:sldMk cId="3342516715" sldId="270"/>
            <ac:picMk id="14" creationId="{E2758CE0-F916-4DCE-88D1-71430BE441B2}"/>
          </ac:picMkLst>
        </pc:picChg>
        <pc:picChg chg="add">
          <ac:chgData name="Ivica" userId="9b657f32-4f2e-4b3e-a093-a242253bb682" providerId="ADAL" clId="{58F35DB3-DEF5-4BA0-A91F-64ECB2CDE030}" dt="2024-01-09T21:37:15.259" v="132" actId="26606"/>
          <ac:picMkLst>
            <pc:docMk/>
            <pc:sldMk cId="3342516715" sldId="270"/>
            <ac:picMk id="15" creationId="{2E5CF545-7AAF-4A13-8871-089E929E850A}"/>
          </ac:picMkLst>
        </pc:picChg>
        <pc:picChg chg="add del">
          <ac:chgData name="Ivica" userId="9b657f32-4f2e-4b3e-a093-a242253bb682" providerId="ADAL" clId="{58F35DB3-DEF5-4BA0-A91F-64ECB2CDE030}" dt="2024-01-09T21:37:01.250" v="131" actId="26606"/>
          <ac:picMkLst>
            <pc:docMk/>
            <pc:sldMk cId="3342516715" sldId="270"/>
            <ac:picMk id="18" creationId="{214924F5-CDC2-4DFA-82F3-4843ADD678A7}"/>
          </ac:picMkLst>
        </pc:picChg>
        <pc:picChg chg="add del">
          <ac:chgData name="Ivica" userId="9b657f32-4f2e-4b3e-a093-a242253bb682" providerId="ADAL" clId="{58F35DB3-DEF5-4BA0-A91F-64ECB2CDE030}" dt="2024-01-09T21:37:01.250" v="131" actId="26606"/>
          <ac:picMkLst>
            <pc:docMk/>
            <pc:sldMk cId="3342516715" sldId="270"/>
            <ac:picMk id="20" creationId="{AED59812-6820-446C-B994-0D059C97DC3F}"/>
          </ac:picMkLst>
        </pc:picChg>
        <pc:picChg chg="add del">
          <ac:chgData name="Ivica" userId="9b657f32-4f2e-4b3e-a093-a242253bb682" providerId="ADAL" clId="{58F35DB3-DEF5-4BA0-A91F-64ECB2CDE030}" dt="2024-01-09T21:37:01.250" v="131" actId="26606"/>
          <ac:picMkLst>
            <pc:docMk/>
            <pc:sldMk cId="3342516715" sldId="270"/>
            <ac:picMk id="22" creationId="{E844ED7C-1917-40D8-8B42-1B1C27BC5A54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3889744444927811"/>
          <c:y val="0.18576825985923734"/>
          <c:w val="0.34676005278345734"/>
          <c:h val="0.59965193841215703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Sastav tla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B47-40CF-BFB6-6CFA62CD62D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B47-40CF-BFB6-6CFA62CD62D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B47-40CF-BFB6-6CFA62CD62D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B47-40CF-BFB6-6CFA62CD62D2}"/>
              </c:ext>
            </c:extLst>
          </c:dPt>
          <c:dLbls>
            <c:dLbl>
              <c:idx val="0"/>
              <c:layout>
                <c:manualLayout>
                  <c:x val="-0.14001385243511227"/>
                  <c:y val="4.426415448068984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r-Latn-R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1370370370370371"/>
                      <c:h val="0.1388295213098362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8B47-40CF-BFB6-6CFA62CD62D2}"/>
                </c:ext>
              </c:extLst>
            </c:dLbl>
            <c:dLbl>
              <c:idx val="1"/>
              <c:layout>
                <c:manualLayout>
                  <c:x val="9.2592592592592587E-2"/>
                  <c:y val="-0.18839770028746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r-Latn-R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416666666666667"/>
                      <c:h val="0.1478174603174603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8B47-40CF-BFB6-6CFA62CD62D2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r-Latn-R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5-8B47-40CF-BFB6-6CFA62CD62D2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r-Latn-R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7-8B47-40CF-BFB6-6CFA62CD62D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stijene (mineralne tvari)</c:v>
                </c:pt>
                <c:pt idx="1">
                  <c:v>voda</c:v>
                </c:pt>
                <c:pt idx="2">
                  <c:v>zrak</c:v>
                </c:pt>
                <c:pt idx="3">
                  <c:v>lišće, grančice (organske tvari)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45</c:v>
                </c:pt>
                <c:pt idx="1">
                  <c:v>25</c:v>
                </c:pt>
                <c:pt idx="2">
                  <c:v>25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B47-40CF-BFB6-6CFA62CD62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prstDash val="solid"/>
      <a:round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acrossLinear" id="1">
  <a:schemeClr val="dk1">
    <a:tint val="88000"/>
  </a:schemeClr>
  <a:schemeClr val="dk1">
    <a:tint val="55000"/>
  </a:schemeClr>
  <a:schemeClr val="dk1">
    <a:tint val="78000"/>
  </a:schemeClr>
  <a:schemeClr val="dk1">
    <a:tint val="92000"/>
  </a:schemeClr>
  <a:schemeClr val="dk1">
    <a:tint val="70000"/>
  </a:schemeClr>
  <a:schemeClr val="dk1">
    <a:tint val="30000"/>
  </a:schemeClr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475F4C6-D428-4AAF-8A57-3C39B73283D0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7E15CBDB-AD9D-41F9-A976-8FF1A0092DC2}">
      <dgm:prSet/>
      <dgm:spPr/>
      <dgm:t>
        <a:bodyPr/>
        <a:lstStyle/>
        <a:p>
          <a:r>
            <a:rPr lang="hr-HR" baseline="0"/>
            <a:t>UOČAVANJE PROBLEMA /LITERATURNI PREGLED</a:t>
          </a:r>
          <a:endParaRPr lang="en-US"/>
        </a:p>
      </dgm:t>
    </dgm:pt>
    <dgm:pt modelId="{1323A555-1B56-4287-B3D5-935E8D665341}" type="parTrans" cxnId="{DBAEA3FC-A640-40A6-93C6-6164FC272186}">
      <dgm:prSet/>
      <dgm:spPr/>
      <dgm:t>
        <a:bodyPr/>
        <a:lstStyle/>
        <a:p>
          <a:endParaRPr lang="en-US"/>
        </a:p>
      </dgm:t>
    </dgm:pt>
    <dgm:pt modelId="{69B5505C-DD65-45DA-AA68-FC45AF3AF162}" type="sibTrans" cxnId="{DBAEA3FC-A640-40A6-93C6-6164FC272186}">
      <dgm:prSet/>
      <dgm:spPr/>
      <dgm:t>
        <a:bodyPr/>
        <a:lstStyle/>
        <a:p>
          <a:endParaRPr lang="en-US"/>
        </a:p>
      </dgm:t>
    </dgm:pt>
    <dgm:pt modelId="{1E45580C-BEF2-4525-9B6E-F4D49D050F43}">
      <dgm:prSet/>
      <dgm:spPr/>
      <dgm:t>
        <a:bodyPr/>
        <a:lstStyle/>
        <a:p>
          <a:r>
            <a:rPr lang="hr-HR" baseline="0"/>
            <a:t>POSTAVLJANJE ISTRAŽIVAČKOG PITANJA</a:t>
          </a:r>
          <a:endParaRPr lang="en-US"/>
        </a:p>
      </dgm:t>
    </dgm:pt>
    <dgm:pt modelId="{A154F5FD-C2A8-4BC5-A418-586D333AA854}" type="parTrans" cxnId="{CD34EEB2-36C5-47ED-B8A9-CDFA52C5ED89}">
      <dgm:prSet/>
      <dgm:spPr/>
      <dgm:t>
        <a:bodyPr/>
        <a:lstStyle/>
        <a:p>
          <a:endParaRPr lang="en-US"/>
        </a:p>
      </dgm:t>
    </dgm:pt>
    <dgm:pt modelId="{A767B1BD-F28D-48D2-9AA4-D45F77E538DB}" type="sibTrans" cxnId="{CD34EEB2-36C5-47ED-B8A9-CDFA52C5ED89}">
      <dgm:prSet/>
      <dgm:spPr/>
      <dgm:t>
        <a:bodyPr/>
        <a:lstStyle/>
        <a:p>
          <a:endParaRPr lang="en-US"/>
        </a:p>
      </dgm:t>
    </dgm:pt>
    <dgm:pt modelId="{A470F6B4-52B1-48F5-B675-D3DC1C6524D8}">
      <dgm:prSet/>
      <dgm:spPr/>
      <dgm:t>
        <a:bodyPr/>
        <a:lstStyle/>
        <a:p>
          <a:r>
            <a:rPr lang="hr-HR" baseline="0"/>
            <a:t>OBLIKOVANJE PREPOSTAVKE</a:t>
          </a:r>
          <a:endParaRPr lang="en-US"/>
        </a:p>
      </dgm:t>
    </dgm:pt>
    <dgm:pt modelId="{45B64CB8-C1C3-41D0-B623-330050F33EF6}" type="parTrans" cxnId="{C326D283-7781-4D0A-A0D2-909DF74E0C5F}">
      <dgm:prSet/>
      <dgm:spPr/>
      <dgm:t>
        <a:bodyPr/>
        <a:lstStyle/>
        <a:p>
          <a:endParaRPr lang="en-US"/>
        </a:p>
      </dgm:t>
    </dgm:pt>
    <dgm:pt modelId="{6EEA7EB6-7F5C-41DC-BF90-8B17F279110F}" type="sibTrans" cxnId="{C326D283-7781-4D0A-A0D2-909DF74E0C5F}">
      <dgm:prSet/>
      <dgm:spPr/>
      <dgm:t>
        <a:bodyPr/>
        <a:lstStyle/>
        <a:p>
          <a:endParaRPr lang="en-US"/>
        </a:p>
      </dgm:t>
    </dgm:pt>
    <dgm:pt modelId="{8B0E8D8B-5941-4FD5-9C9B-62093FF3E211}">
      <dgm:prSet/>
      <dgm:spPr/>
      <dgm:t>
        <a:bodyPr/>
        <a:lstStyle/>
        <a:p>
          <a:r>
            <a:rPr lang="hr-HR" baseline="0"/>
            <a:t>PRAKTIČNA PROVJERA</a:t>
          </a:r>
          <a:endParaRPr lang="en-US"/>
        </a:p>
      </dgm:t>
    </dgm:pt>
    <dgm:pt modelId="{C785A026-4BA0-402F-AA81-DE411514AAC0}" type="parTrans" cxnId="{09CEE021-C412-4184-A6F7-1335ABD3AB61}">
      <dgm:prSet/>
      <dgm:spPr/>
      <dgm:t>
        <a:bodyPr/>
        <a:lstStyle/>
        <a:p>
          <a:endParaRPr lang="en-US"/>
        </a:p>
      </dgm:t>
    </dgm:pt>
    <dgm:pt modelId="{84492DB5-1EFA-4EF5-9448-AFD681C20F5A}" type="sibTrans" cxnId="{09CEE021-C412-4184-A6F7-1335ABD3AB61}">
      <dgm:prSet/>
      <dgm:spPr/>
      <dgm:t>
        <a:bodyPr/>
        <a:lstStyle/>
        <a:p>
          <a:endParaRPr lang="en-US"/>
        </a:p>
      </dgm:t>
    </dgm:pt>
    <dgm:pt modelId="{D2576DF0-73F2-443C-A469-402C1E0250F8}">
      <dgm:prSet/>
      <dgm:spPr/>
      <dgm:t>
        <a:bodyPr/>
        <a:lstStyle/>
        <a:p>
          <a:r>
            <a:rPr lang="hr-HR" baseline="0"/>
            <a:t>PRIKUPLJANJE I ANALIZA REZULTATA</a:t>
          </a:r>
          <a:endParaRPr lang="en-US"/>
        </a:p>
      </dgm:t>
    </dgm:pt>
    <dgm:pt modelId="{6C25584B-2CE8-47F1-A4A0-598DE345BF31}" type="parTrans" cxnId="{8350A7A5-2197-4569-8108-D2A91DC7CCEF}">
      <dgm:prSet/>
      <dgm:spPr/>
      <dgm:t>
        <a:bodyPr/>
        <a:lstStyle/>
        <a:p>
          <a:endParaRPr lang="en-US"/>
        </a:p>
      </dgm:t>
    </dgm:pt>
    <dgm:pt modelId="{A9F661DE-5303-4609-B584-B0A0BC982E0A}" type="sibTrans" cxnId="{8350A7A5-2197-4569-8108-D2A91DC7CCEF}">
      <dgm:prSet/>
      <dgm:spPr/>
      <dgm:t>
        <a:bodyPr/>
        <a:lstStyle/>
        <a:p>
          <a:endParaRPr lang="en-US"/>
        </a:p>
      </dgm:t>
    </dgm:pt>
    <dgm:pt modelId="{03D559C4-8B22-4CE0-832B-CCF7F3B2E0F1}">
      <dgm:prSet/>
      <dgm:spPr/>
      <dgm:t>
        <a:bodyPr/>
        <a:lstStyle/>
        <a:p>
          <a:r>
            <a:rPr lang="hr-HR" baseline="0"/>
            <a:t>ZAKLJUČCI</a:t>
          </a:r>
          <a:endParaRPr lang="en-US"/>
        </a:p>
      </dgm:t>
    </dgm:pt>
    <dgm:pt modelId="{3318BEFF-A276-467E-B4AE-C8D42151FA68}" type="parTrans" cxnId="{4A25A1A3-7BD9-476E-8855-04B9711EC601}">
      <dgm:prSet/>
      <dgm:spPr/>
      <dgm:t>
        <a:bodyPr/>
        <a:lstStyle/>
        <a:p>
          <a:endParaRPr lang="en-US"/>
        </a:p>
      </dgm:t>
    </dgm:pt>
    <dgm:pt modelId="{AF408D04-130B-48EA-BE78-CF28FFB4B028}" type="sibTrans" cxnId="{4A25A1A3-7BD9-476E-8855-04B9711EC601}">
      <dgm:prSet/>
      <dgm:spPr/>
      <dgm:t>
        <a:bodyPr/>
        <a:lstStyle/>
        <a:p>
          <a:endParaRPr lang="en-US"/>
        </a:p>
      </dgm:t>
    </dgm:pt>
    <dgm:pt modelId="{39530F14-1C4B-4F4A-8306-134FD9984571}" type="pres">
      <dgm:prSet presAssocID="{1475F4C6-D428-4AAF-8A57-3C39B73283D0}" presName="linear" presStyleCnt="0">
        <dgm:presLayoutVars>
          <dgm:dir/>
          <dgm:animLvl val="lvl"/>
          <dgm:resizeHandles val="exact"/>
        </dgm:presLayoutVars>
      </dgm:prSet>
      <dgm:spPr/>
    </dgm:pt>
    <dgm:pt modelId="{4F7A820B-2496-402F-8A1D-2CA356DB7E6F}" type="pres">
      <dgm:prSet presAssocID="{7E15CBDB-AD9D-41F9-A976-8FF1A0092DC2}" presName="parentLin" presStyleCnt="0"/>
      <dgm:spPr/>
    </dgm:pt>
    <dgm:pt modelId="{D42A9A82-55D8-442B-9BAC-D7B9C1E14776}" type="pres">
      <dgm:prSet presAssocID="{7E15CBDB-AD9D-41F9-A976-8FF1A0092DC2}" presName="parentLeftMargin" presStyleLbl="node1" presStyleIdx="0" presStyleCnt="6"/>
      <dgm:spPr/>
    </dgm:pt>
    <dgm:pt modelId="{CE213C36-3C71-4D80-8F4C-7AA1142D5CCE}" type="pres">
      <dgm:prSet presAssocID="{7E15CBDB-AD9D-41F9-A976-8FF1A0092DC2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BDFA5C83-C1E0-4DF0-8809-42FD0D6C1E8F}" type="pres">
      <dgm:prSet presAssocID="{7E15CBDB-AD9D-41F9-A976-8FF1A0092DC2}" presName="negativeSpace" presStyleCnt="0"/>
      <dgm:spPr/>
    </dgm:pt>
    <dgm:pt modelId="{9EB153E1-D3B0-4E8F-9A83-83CF12653B66}" type="pres">
      <dgm:prSet presAssocID="{7E15CBDB-AD9D-41F9-A976-8FF1A0092DC2}" presName="childText" presStyleLbl="conFgAcc1" presStyleIdx="0" presStyleCnt="6">
        <dgm:presLayoutVars>
          <dgm:bulletEnabled val="1"/>
        </dgm:presLayoutVars>
      </dgm:prSet>
      <dgm:spPr/>
    </dgm:pt>
    <dgm:pt modelId="{E3D5B3E8-67CD-4EBC-AC85-8683E67F4EEB}" type="pres">
      <dgm:prSet presAssocID="{69B5505C-DD65-45DA-AA68-FC45AF3AF162}" presName="spaceBetweenRectangles" presStyleCnt="0"/>
      <dgm:spPr/>
    </dgm:pt>
    <dgm:pt modelId="{F3D93D17-8959-481D-BD34-9F3C45E305F4}" type="pres">
      <dgm:prSet presAssocID="{1E45580C-BEF2-4525-9B6E-F4D49D050F43}" presName="parentLin" presStyleCnt="0"/>
      <dgm:spPr/>
    </dgm:pt>
    <dgm:pt modelId="{5E03745F-C62A-47E6-A802-2DE050E75BE7}" type="pres">
      <dgm:prSet presAssocID="{1E45580C-BEF2-4525-9B6E-F4D49D050F43}" presName="parentLeftMargin" presStyleLbl="node1" presStyleIdx="0" presStyleCnt="6"/>
      <dgm:spPr/>
    </dgm:pt>
    <dgm:pt modelId="{B88929EB-9A75-4E7F-A7A8-B506743C6844}" type="pres">
      <dgm:prSet presAssocID="{1E45580C-BEF2-4525-9B6E-F4D49D050F43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A46FC4A8-1302-429A-B61A-8D314429482B}" type="pres">
      <dgm:prSet presAssocID="{1E45580C-BEF2-4525-9B6E-F4D49D050F43}" presName="negativeSpace" presStyleCnt="0"/>
      <dgm:spPr/>
    </dgm:pt>
    <dgm:pt modelId="{DC486541-4876-4453-9E06-DCB48010DFC7}" type="pres">
      <dgm:prSet presAssocID="{1E45580C-BEF2-4525-9B6E-F4D49D050F43}" presName="childText" presStyleLbl="conFgAcc1" presStyleIdx="1" presStyleCnt="6">
        <dgm:presLayoutVars>
          <dgm:bulletEnabled val="1"/>
        </dgm:presLayoutVars>
      </dgm:prSet>
      <dgm:spPr/>
    </dgm:pt>
    <dgm:pt modelId="{3EAFC8D1-E958-4332-9BB1-FDFEF5FE7605}" type="pres">
      <dgm:prSet presAssocID="{A767B1BD-F28D-48D2-9AA4-D45F77E538DB}" presName="spaceBetweenRectangles" presStyleCnt="0"/>
      <dgm:spPr/>
    </dgm:pt>
    <dgm:pt modelId="{8B222233-C160-4FBF-86ED-B2B089B16406}" type="pres">
      <dgm:prSet presAssocID="{A470F6B4-52B1-48F5-B675-D3DC1C6524D8}" presName="parentLin" presStyleCnt="0"/>
      <dgm:spPr/>
    </dgm:pt>
    <dgm:pt modelId="{99E6F01E-068C-495B-9338-2BB1220BFFE1}" type="pres">
      <dgm:prSet presAssocID="{A470F6B4-52B1-48F5-B675-D3DC1C6524D8}" presName="parentLeftMargin" presStyleLbl="node1" presStyleIdx="1" presStyleCnt="6"/>
      <dgm:spPr/>
    </dgm:pt>
    <dgm:pt modelId="{02D5ECE6-F0B7-4632-8AAF-47C7D5D11A3F}" type="pres">
      <dgm:prSet presAssocID="{A470F6B4-52B1-48F5-B675-D3DC1C6524D8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EB4073F1-8E05-4B25-983D-20B00C68F396}" type="pres">
      <dgm:prSet presAssocID="{A470F6B4-52B1-48F5-B675-D3DC1C6524D8}" presName="negativeSpace" presStyleCnt="0"/>
      <dgm:spPr/>
    </dgm:pt>
    <dgm:pt modelId="{A69AC965-D594-44A1-99F4-59833FD9091E}" type="pres">
      <dgm:prSet presAssocID="{A470F6B4-52B1-48F5-B675-D3DC1C6524D8}" presName="childText" presStyleLbl="conFgAcc1" presStyleIdx="2" presStyleCnt="6">
        <dgm:presLayoutVars>
          <dgm:bulletEnabled val="1"/>
        </dgm:presLayoutVars>
      </dgm:prSet>
      <dgm:spPr/>
    </dgm:pt>
    <dgm:pt modelId="{D0AF5247-55BA-42A9-97EA-6EBE7BB5D789}" type="pres">
      <dgm:prSet presAssocID="{6EEA7EB6-7F5C-41DC-BF90-8B17F279110F}" presName="spaceBetweenRectangles" presStyleCnt="0"/>
      <dgm:spPr/>
    </dgm:pt>
    <dgm:pt modelId="{2228DE74-B7F8-4446-8840-4AD736C36A69}" type="pres">
      <dgm:prSet presAssocID="{8B0E8D8B-5941-4FD5-9C9B-62093FF3E211}" presName="parentLin" presStyleCnt="0"/>
      <dgm:spPr/>
    </dgm:pt>
    <dgm:pt modelId="{A6D77954-5050-44F9-828B-D91AAD3A0472}" type="pres">
      <dgm:prSet presAssocID="{8B0E8D8B-5941-4FD5-9C9B-62093FF3E211}" presName="parentLeftMargin" presStyleLbl="node1" presStyleIdx="2" presStyleCnt="6"/>
      <dgm:spPr/>
    </dgm:pt>
    <dgm:pt modelId="{755B75C8-1F27-4607-B01F-6F3A5946D0AA}" type="pres">
      <dgm:prSet presAssocID="{8B0E8D8B-5941-4FD5-9C9B-62093FF3E211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C7E3C64B-CE9F-4BBB-903D-FD586FFDFF29}" type="pres">
      <dgm:prSet presAssocID="{8B0E8D8B-5941-4FD5-9C9B-62093FF3E211}" presName="negativeSpace" presStyleCnt="0"/>
      <dgm:spPr/>
    </dgm:pt>
    <dgm:pt modelId="{C322CC35-6635-49B2-863E-262A070BA5C2}" type="pres">
      <dgm:prSet presAssocID="{8B0E8D8B-5941-4FD5-9C9B-62093FF3E211}" presName="childText" presStyleLbl="conFgAcc1" presStyleIdx="3" presStyleCnt="6">
        <dgm:presLayoutVars>
          <dgm:bulletEnabled val="1"/>
        </dgm:presLayoutVars>
      </dgm:prSet>
      <dgm:spPr/>
    </dgm:pt>
    <dgm:pt modelId="{68234CCE-AFC8-4657-B428-787C6D743E7D}" type="pres">
      <dgm:prSet presAssocID="{84492DB5-1EFA-4EF5-9448-AFD681C20F5A}" presName="spaceBetweenRectangles" presStyleCnt="0"/>
      <dgm:spPr/>
    </dgm:pt>
    <dgm:pt modelId="{A4D1203C-2FC5-4B3B-AD7F-E2584B0D0554}" type="pres">
      <dgm:prSet presAssocID="{D2576DF0-73F2-443C-A469-402C1E0250F8}" presName="parentLin" presStyleCnt="0"/>
      <dgm:spPr/>
    </dgm:pt>
    <dgm:pt modelId="{0C048CD1-9D67-44DE-A3A6-7AEAAB75EA72}" type="pres">
      <dgm:prSet presAssocID="{D2576DF0-73F2-443C-A469-402C1E0250F8}" presName="parentLeftMargin" presStyleLbl="node1" presStyleIdx="3" presStyleCnt="6"/>
      <dgm:spPr/>
    </dgm:pt>
    <dgm:pt modelId="{C3F034B3-FF5C-4ACE-B3E7-CAC205E4EB65}" type="pres">
      <dgm:prSet presAssocID="{D2576DF0-73F2-443C-A469-402C1E0250F8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C67DDE53-3F3E-46F3-97F3-A74383EAB721}" type="pres">
      <dgm:prSet presAssocID="{D2576DF0-73F2-443C-A469-402C1E0250F8}" presName="negativeSpace" presStyleCnt="0"/>
      <dgm:spPr/>
    </dgm:pt>
    <dgm:pt modelId="{696D832C-5AB7-4280-BACA-62FD280D60DE}" type="pres">
      <dgm:prSet presAssocID="{D2576DF0-73F2-443C-A469-402C1E0250F8}" presName="childText" presStyleLbl="conFgAcc1" presStyleIdx="4" presStyleCnt="6">
        <dgm:presLayoutVars>
          <dgm:bulletEnabled val="1"/>
        </dgm:presLayoutVars>
      </dgm:prSet>
      <dgm:spPr/>
    </dgm:pt>
    <dgm:pt modelId="{AF383D56-8DCB-4AC9-A164-DE74ED31CA00}" type="pres">
      <dgm:prSet presAssocID="{A9F661DE-5303-4609-B584-B0A0BC982E0A}" presName="spaceBetweenRectangles" presStyleCnt="0"/>
      <dgm:spPr/>
    </dgm:pt>
    <dgm:pt modelId="{590EBA8B-082A-49AA-8EF3-2723A38E374D}" type="pres">
      <dgm:prSet presAssocID="{03D559C4-8B22-4CE0-832B-CCF7F3B2E0F1}" presName="parentLin" presStyleCnt="0"/>
      <dgm:spPr/>
    </dgm:pt>
    <dgm:pt modelId="{D864A30F-D477-44C1-8D4C-865C8E969ECC}" type="pres">
      <dgm:prSet presAssocID="{03D559C4-8B22-4CE0-832B-CCF7F3B2E0F1}" presName="parentLeftMargin" presStyleLbl="node1" presStyleIdx="4" presStyleCnt="6"/>
      <dgm:spPr/>
    </dgm:pt>
    <dgm:pt modelId="{529FBFA6-DD3F-4905-B6A0-C55A31DC1723}" type="pres">
      <dgm:prSet presAssocID="{03D559C4-8B22-4CE0-832B-CCF7F3B2E0F1}" presName="parentText" presStyleLbl="node1" presStyleIdx="5" presStyleCnt="6">
        <dgm:presLayoutVars>
          <dgm:chMax val="0"/>
          <dgm:bulletEnabled val="1"/>
        </dgm:presLayoutVars>
      </dgm:prSet>
      <dgm:spPr/>
    </dgm:pt>
    <dgm:pt modelId="{7561C560-7096-4A04-AEE7-92F4D9933073}" type="pres">
      <dgm:prSet presAssocID="{03D559C4-8B22-4CE0-832B-CCF7F3B2E0F1}" presName="negativeSpace" presStyleCnt="0"/>
      <dgm:spPr/>
    </dgm:pt>
    <dgm:pt modelId="{D72D18C9-B512-4CB5-9223-517B2E386B53}" type="pres">
      <dgm:prSet presAssocID="{03D559C4-8B22-4CE0-832B-CCF7F3B2E0F1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09CEE021-C412-4184-A6F7-1335ABD3AB61}" srcId="{1475F4C6-D428-4AAF-8A57-3C39B73283D0}" destId="{8B0E8D8B-5941-4FD5-9C9B-62093FF3E211}" srcOrd="3" destOrd="0" parTransId="{C785A026-4BA0-402F-AA81-DE411514AAC0}" sibTransId="{84492DB5-1EFA-4EF5-9448-AFD681C20F5A}"/>
    <dgm:cxn modelId="{909E262C-C6CF-4873-8CBF-AAA227846AEE}" type="presOf" srcId="{7E15CBDB-AD9D-41F9-A976-8FF1A0092DC2}" destId="{CE213C36-3C71-4D80-8F4C-7AA1142D5CCE}" srcOrd="1" destOrd="0" presId="urn:microsoft.com/office/officeart/2005/8/layout/list1"/>
    <dgm:cxn modelId="{C0F8882D-36F5-47B5-A2E7-933CE4C4107D}" type="presOf" srcId="{1E45580C-BEF2-4525-9B6E-F4D49D050F43}" destId="{B88929EB-9A75-4E7F-A7A8-B506743C6844}" srcOrd="1" destOrd="0" presId="urn:microsoft.com/office/officeart/2005/8/layout/list1"/>
    <dgm:cxn modelId="{DB8C2747-AF3F-4E1C-A91F-ACA92A9F69EF}" type="presOf" srcId="{8B0E8D8B-5941-4FD5-9C9B-62093FF3E211}" destId="{A6D77954-5050-44F9-828B-D91AAD3A0472}" srcOrd="0" destOrd="0" presId="urn:microsoft.com/office/officeart/2005/8/layout/list1"/>
    <dgm:cxn modelId="{17BC1B6B-18C7-4D6D-8EF9-68090EF1E7C1}" type="presOf" srcId="{D2576DF0-73F2-443C-A469-402C1E0250F8}" destId="{C3F034B3-FF5C-4ACE-B3E7-CAC205E4EB65}" srcOrd="1" destOrd="0" presId="urn:microsoft.com/office/officeart/2005/8/layout/list1"/>
    <dgm:cxn modelId="{97CE726B-88CE-4CC2-BAA8-6D0B42AEED38}" type="presOf" srcId="{A470F6B4-52B1-48F5-B675-D3DC1C6524D8}" destId="{02D5ECE6-F0B7-4632-8AAF-47C7D5D11A3F}" srcOrd="1" destOrd="0" presId="urn:microsoft.com/office/officeart/2005/8/layout/list1"/>
    <dgm:cxn modelId="{1582D575-0017-46B1-8ECD-B978241882FF}" type="presOf" srcId="{D2576DF0-73F2-443C-A469-402C1E0250F8}" destId="{0C048CD1-9D67-44DE-A3A6-7AEAAB75EA72}" srcOrd="0" destOrd="0" presId="urn:microsoft.com/office/officeart/2005/8/layout/list1"/>
    <dgm:cxn modelId="{E8F13F7B-F9DD-45E3-9FC8-3F619D8E4C50}" type="presOf" srcId="{1475F4C6-D428-4AAF-8A57-3C39B73283D0}" destId="{39530F14-1C4B-4F4A-8306-134FD9984571}" srcOrd="0" destOrd="0" presId="urn:microsoft.com/office/officeart/2005/8/layout/list1"/>
    <dgm:cxn modelId="{C326D283-7781-4D0A-A0D2-909DF74E0C5F}" srcId="{1475F4C6-D428-4AAF-8A57-3C39B73283D0}" destId="{A470F6B4-52B1-48F5-B675-D3DC1C6524D8}" srcOrd="2" destOrd="0" parTransId="{45B64CB8-C1C3-41D0-B623-330050F33EF6}" sibTransId="{6EEA7EB6-7F5C-41DC-BF90-8B17F279110F}"/>
    <dgm:cxn modelId="{6543D692-1A91-40EC-B3BA-1AC7831CB069}" type="presOf" srcId="{1E45580C-BEF2-4525-9B6E-F4D49D050F43}" destId="{5E03745F-C62A-47E6-A802-2DE050E75BE7}" srcOrd="0" destOrd="0" presId="urn:microsoft.com/office/officeart/2005/8/layout/list1"/>
    <dgm:cxn modelId="{FE4FA59F-1776-4658-B0CA-EB132B0F977C}" type="presOf" srcId="{8B0E8D8B-5941-4FD5-9C9B-62093FF3E211}" destId="{755B75C8-1F27-4607-B01F-6F3A5946D0AA}" srcOrd="1" destOrd="0" presId="urn:microsoft.com/office/officeart/2005/8/layout/list1"/>
    <dgm:cxn modelId="{4A25A1A3-7BD9-476E-8855-04B9711EC601}" srcId="{1475F4C6-D428-4AAF-8A57-3C39B73283D0}" destId="{03D559C4-8B22-4CE0-832B-CCF7F3B2E0F1}" srcOrd="5" destOrd="0" parTransId="{3318BEFF-A276-467E-B4AE-C8D42151FA68}" sibTransId="{AF408D04-130B-48EA-BE78-CF28FFB4B028}"/>
    <dgm:cxn modelId="{8350A7A5-2197-4569-8108-D2A91DC7CCEF}" srcId="{1475F4C6-D428-4AAF-8A57-3C39B73283D0}" destId="{D2576DF0-73F2-443C-A469-402C1E0250F8}" srcOrd="4" destOrd="0" parTransId="{6C25584B-2CE8-47F1-A4A0-598DE345BF31}" sibTransId="{A9F661DE-5303-4609-B584-B0A0BC982E0A}"/>
    <dgm:cxn modelId="{3DF47DAD-DB0C-45B8-BA31-8EECE9823722}" type="presOf" srcId="{A470F6B4-52B1-48F5-B675-D3DC1C6524D8}" destId="{99E6F01E-068C-495B-9338-2BB1220BFFE1}" srcOrd="0" destOrd="0" presId="urn:microsoft.com/office/officeart/2005/8/layout/list1"/>
    <dgm:cxn modelId="{CD34EEB2-36C5-47ED-B8A9-CDFA52C5ED89}" srcId="{1475F4C6-D428-4AAF-8A57-3C39B73283D0}" destId="{1E45580C-BEF2-4525-9B6E-F4D49D050F43}" srcOrd="1" destOrd="0" parTransId="{A154F5FD-C2A8-4BC5-A418-586D333AA854}" sibTransId="{A767B1BD-F28D-48D2-9AA4-D45F77E538DB}"/>
    <dgm:cxn modelId="{F50E21B9-5789-4FF8-8331-5D97619D2129}" type="presOf" srcId="{03D559C4-8B22-4CE0-832B-CCF7F3B2E0F1}" destId="{D864A30F-D477-44C1-8D4C-865C8E969ECC}" srcOrd="0" destOrd="0" presId="urn:microsoft.com/office/officeart/2005/8/layout/list1"/>
    <dgm:cxn modelId="{AEBD90C4-A7DB-4E14-96F4-3033451C5F0F}" type="presOf" srcId="{7E15CBDB-AD9D-41F9-A976-8FF1A0092DC2}" destId="{D42A9A82-55D8-442B-9BAC-D7B9C1E14776}" srcOrd="0" destOrd="0" presId="urn:microsoft.com/office/officeart/2005/8/layout/list1"/>
    <dgm:cxn modelId="{C20CDBD5-B465-4A58-934B-34DDECC5044D}" type="presOf" srcId="{03D559C4-8B22-4CE0-832B-CCF7F3B2E0F1}" destId="{529FBFA6-DD3F-4905-B6A0-C55A31DC1723}" srcOrd="1" destOrd="0" presId="urn:microsoft.com/office/officeart/2005/8/layout/list1"/>
    <dgm:cxn modelId="{DBAEA3FC-A640-40A6-93C6-6164FC272186}" srcId="{1475F4C6-D428-4AAF-8A57-3C39B73283D0}" destId="{7E15CBDB-AD9D-41F9-A976-8FF1A0092DC2}" srcOrd="0" destOrd="0" parTransId="{1323A555-1B56-4287-B3D5-935E8D665341}" sibTransId="{69B5505C-DD65-45DA-AA68-FC45AF3AF162}"/>
    <dgm:cxn modelId="{FDBAC065-75FF-4BDF-AD0C-DB53ED0AFDC6}" type="presParOf" srcId="{39530F14-1C4B-4F4A-8306-134FD9984571}" destId="{4F7A820B-2496-402F-8A1D-2CA356DB7E6F}" srcOrd="0" destOrd="0" presId="urn:microsoft.com/office/officeart/2005/8/layout/list1"/>
    <dgm:cxn modelId="{65799AB3-4117-43B5-9F36-C43E4E3EF393}" type="presParOf" srcId="{4F7A820B-2496-402F-8A1D-2CA356DB7E6F}" destId="{D42A9A82-55D8-442B-9BAC-D7B9C1E14776}" srcOrd="0" destOrd="0" presId="urn:microsoft.com/office/officeart/2005/8/layout/list1"/>
    <dgm:cxn modelId="{196028CA-42A7-4D1E-8FF0-A5515ADE28B5}" type="presParOf" srcId="{4F7A820B-2496-402F-8A1D-2CA356DB7E6F}" destId="{CE213C36-3C71-4D80-8F4C-7AA1142D5CCE}" srcOrd="1" destOrd="0" presId="urn:microsoft.com/office/officeart/2005/8/layout/list1"/>
    <dgm:cxn modelId="{1CFF5415-EC59-486F-B38A-C6ECE43F5342}" type="presParOf" srcId="{39530F14-1C4B-4F4A-8306-134FD9984571}" destId="{BDFA5C83-C1E0-4DF0-8809-42FD0D6C1E8F}" srcOrd="1" destOrd="0" presId="urn:microsoft.com/office/officeart/2005/8/layout/list1"/>
    <dgm:cxn modelId="{7C70D2C8-9EBB-462E-9B83-973FE5F1B1EB}" type="presParOf" srcId="{39530F14-1C4B-4F4A-8306-134FD9984571}" destId="{9EB153E1-D3B0-4E8F-9A83-83CF12653B66}" srcOrd="2" destOrd="0" presId="urn:microsoft.com/office/officeart/2005/8/layout/list1"/>
    <dgm:cxn modelId="{32397F2A-7E78-4087-9FB8-24C12E73ED35}" type="presParOf" srcId="{39530F14-1C4B-4F4A-8306-134FD9984571}" destId="{E3D5B3E8-67CD-4EBC-AC85-8683E67F4EEB}" srcOrd="3" destOrd="0" presId="urn:microsoft.com/office/officeart/2005/8/layout/list1"/>
    <dgm:cxn modelId="{BF0CF3DD-093A-4A4C-8B9A-C8D0BB102DCE}" type="presParOf" srcId="{39530F14-1C4B-4F4A-8306-134FD9984571}" destId="{F3D93D17-8959-481D-BD34-9F3C45E305F4}" srcOrd="4" destOrd="0" presId="urn:microsoft.com/office/officeart/2005/8/layout/list1"/>
    <dgm:cxn modelId="{C3EB0D9E-D1B4-4D7E-8FEA-0789E09EEF80}" type="presParOf" srcId="{F3D93D17-8959-481D-BD34-9F3C45E305F4}" destId="{5E03745F-C62A-47E6-A802-2DE050E75BE7}" srcOrd="0" destOrd="0" presId="urn:microsoft.com/office/officeart/2005/8/layout/list1"/>
    <dgm:cxn modelId="{D9D33DAF-CD08-43A6-8739-7E419E6FF955}" type="presParOf" srcId="{F3D93D17-8959-481D-BD34-9F3C45E305F4}" destId="{B88929EB-9A75-4E7F-A7A8-B506743C6844}" srcOrd="1" destOrd="0" presId="urn:microsoft.com/office/officeart/2005/8/layout/list1"/>
    <dgm:cxn modelId="{35EB3157-AFEF-4455-919B-16F975F9B17E}" type="presParOf" srcId="{39530F14-1C4B-4F4A-8306-134FD9984571}" destId="{A46FC4A8-1302-429A-B61A-8D314429482B}" srcOrd="5" destOrd="0" presId="urn:microsoft.com/office/officeart/2005/8/layout/list1"/>
    <dgm:cxn modelId="{50BB25B9-1802-488B-81D5-ADEF9A34C0C2}" type="presParOf" srcId="{39530F14-1C4B-4F4A-8306-134FD9984571}" destId="{DC486541-4876-4453-9E06-DCB48010DFC7}" srcOrd="6" destOrd="0" presId="urn:microsoft.com/office/officeart/2005/8/layout/list1"/>
    <dgm:cxn modelId="{2ABBD6BA-BCF1-49A4-B7B6-2232E1F69486}" type="presParOf" srcId="{39530F14-1C4B-4F4A-8306-134FD9984571}" destId="{3EAFC8D1-E958-4332-9BB1-FDFEF5FE7605}" srcOrd="7" destOrd="0" presId="urn:microsoft.com/office/officeart/2005/8/layout/list1"/>
    <dgm:cxn modelId="{36B94571-0F2F-490A-93D2-5173001A2CC6}" type="presParOf" srcId="{39530F14-1C4B-4F4A-8306-134FD9984571}" destId="{8B222233-C160-4FBF-86ED-B2B089B16406}" srcOrd="8" destOrd="0" presId="urn:microsoft.com/office/officeart/2005/8/layout/list1"/>
    <dgm:cxn modelId="{FDE012D5-F7FD-4FA5-86BD-3D66FC1D8C61}" type="presParOf" srcId="{8B222233-C160-4FBF-86ED-B2B089B16406}" destId="{99E6F01E-068C-495B-9338-2BB1220BFFE1}" srcOrd="0" destOrd="0" presId="urn:microsoft.com/office/officeart/2005/8/layout/list1"/>
    <dgm:cxn modelId="{113D3076-957F-4AA0-B21D-868085C5589B}" type="presParOf" srcId="{8B222233-C160-4FBF-86ED-B2B089B16406}" destId="{02D5ECE6-F0B7-4632-8AAF-47C7D5D11A3F}" srcOrd="1" destOrd="0" presId="urn:microsoft.com/office/officeart/2005/8/layout/list1"/>
    <dgm:cxn modelId="{DBD0E119-BDCA-4A28-B39F-60F8461B668B}" type="presParOf" srcId="{39530F14-1C4B-4F4A-8306-134FD9984571}" destId="{EB4073F1-8E05-4B25-983D-20B00C68F396}" srcOrd="9" destOrd="0" presId="urn:microsoft.com/office/officeart/2005/8/layout/list1"/>
    <dgm:cxn modelId="{0CDC03DF-EBFB-4E29-8064-7D6D58B9558C}" type="presParOf" srcId="{39530F14-1C4B-4F4A-8306-134FD9984571}" destId="{A69AC965-D594-44A1-99F4-59833FD9091E}" srcOrd="10" destOrd="0" presId="urn:microsoft.com/office/officeart/2005/8/layout/list1"/>
    <dgm:cxn modelId="{D66B33C0-4BA8-462C-B938-FF0718E08463}" type="presParOf" srcId="{39530F14-1C4B-4F4A-8306-134FD9984571}" destId="{D0AF5247-55BA-42A9-97EA-6EBE7BB5D789}" srcOrd="11" destOrd="0" presId="urn:microsoft.com/office/officeart/2005/8/layout/list1"/>
    <dgm:cxn modelId="{D476C078-8DF5-49EF-BDF5-AC96B39CFF9E}" type="presParOf" srcId="{39530F14-1C4B-4F4A-8306-134FD9984571}" destId="{2228DE74-B7F8-4446-8840-4AD736C36A69}" srcOrd="12" destOrd="0" presId="urn:microsoft.com/office/officeart/2005/8/layout/list1"/>
    <dgm:cxn modelId="{3568037A-9C0C-4DCF-8372-B4A245692F79}" type="presParOf" srcId="{2228DE74-B7F8-4446-8840-4AD736C36A69}" destId="{A6D77954-5050-44F9-828B-D91AAD3A0472}" srcOrd="0" destOrd="0" presId="urn:microsoft.com/office/officeart/2005/8/layout/list1"/>
    <dgm:cxn modelId="{7C5B34D1-F4E1-4744-994B-3B5E3103776F}" type="presParOf" srcId="{2228DE74-B7F8-4446-8840-4AD736C36A69}" destId="{755B75C8-1F27-4607-B01F-6F3A5946D0AA}" srcOrd="1" destOrd="0" presId="urn:microsoft.com/office/officeart/2005/8/layout/list1"/>
    <dgm:cxn modelId="{2F326A86-EB9F-448F-AC9A-BFC4A4CB944A}" type="presParOf" srcId="{39530F14-1C4B-4F4A-8306-134FD9984571}" destId="{C7E3C64B-CE9F-4BBB-903D-FD586FFDFF29}" srcOrd="13" destOrd="0" presId="urn:microsoft.com/office/officeart/2005/8/layout/list1"/>
    <dgm:cxn modelId="{1A4D5DC7-19F2-46D4-A031-C91BF544929C}" type="presParOf" srcId="{39530F14-1C4B-4F4A-8306-134FD9984571}" destId="{C322CC35-6635-49B2-863E-262A070BA5C2}" srcOrd="14" destOrd="0" presId="urn:microsoft.com/office/officeart/2005/8/layout/list1"/>
    <dgm:cxn modelId="{BA818698-A454-4265-B0F0-CD5DEB5ECAF4}" type="presParOf" srcId="{39530F14-1C4B-4F4A-8306-134FD9984571}" destId="{68234CCE-AFC8-4657-B428-787C6D743E7D}" srcOrd="15" destOrd="0" presId="urn:microsoft.com/office/officeart/2005/8/layout/list1"/>
    <dgm:cxn modelId="{0FFC2A0A-27AF-4A69-BD5B-A5031D5D5F9F}" type="presParOf" srcId="{39530F14-1C4B-4F4A-8306-134FD9984571}" destId="{A4D1203C-2FC5-4B3B-AD7F-E2584B0D0554}" srcOrd="16" destOrd="0" presId="urn:microsoft.com/office/officeart/2005/8/layout/list1"/>
    <dgm:cxn modelId="{9912A177-21C0-4367-A861-881431849A4A}" type="presParOf" srcId="{A4D1203C-2FC5-4B3B-AD7F-E2584B0D0554}" destId="{0C048CD1-9D67-44DE-A3A6-7AEAAB75EA72}" srcOrd="0" destOrd="0" presId="urn:microsoft.com/office/officeart/2005/8/layout/list1"/>
    <dgm:cxn modelId="{B2B2C5D0-EF14-40BC-B916-629770B72344}" type="presParOf" srcId="{A4D1203C-2FC5-4B3B-AD7F-E2584B0D0554}" destId="{C3F034B3-FF5C-4ACE-B3E7-CAC205E4EB65}" srcOrd="1" destOrd="0" presId="urn:microsoft.com/office/officeart/2005/8/layout/list1"/>
    <dgm:cxn modelId="{727D0A73-D106-478E-A1AB-1E7A86D47E3F}" type="presParOf" srcId="{39530F14-1C4B-4F4A-8306-134FD9984571}" destId="{C67DDE53-3F3E-46F3-97F3-A74383EAB721}" srcOrd="17" destOrd="0" presId="urn:microsoft.com/office/officeart/2005/8/layout/list1"/>
    <dgm:cxn modelId="{3089C8C4-7B81-45D0-BA6B-0A0AC8A1C96C}" type="presParOf" srcId="{39530F14-1C4B-4F4A-8306-134FD9984571}" destId="{696D832C-5AB7-4280-BACA-62FD280D60DE}" srcOrd="18" destOrd="0" presId="urn:microsoft.com/office/officeart/2005/8/layout/list1"/>
    <dgm:cxn modelId="{EE12562F-BBB7-4D88-810C-712404EF953F}" type="presParOf" srcId="{39530F14-1C4B-4F4A-8306-134FD9984571}" destId="{AF383D56-8DCB-4AC9-A164-DE74ED31CA00}" srcOrd="19" destOrd="0" presId="urn:microsoft.com/office/officeart/2005/8/layout/list1"/>
    <dgm:cxn modelId="{8C48F4CB-F74A-4C9E-8A6C-0CB6867062EF}" type="presParOf" srcId="{39530F14-1C4B-4F4A-8306-134FD9984571}" destId="{590EBA8B-082A-49AA-8EF3-2723A38E374D}" srcOrd="20" destOrd="0" presId="urn:microsoft.com/office/officeart/2005/8/layout/list1"/>
    <dgm:cxn modelId="{7883EBEE-8DFC-45EB-8187-E9586D4A911F}" type="presParOf" srcId="{590EBA8B-082A-49AA-8EF3-2723A38E374D}" destId="{D864A30F-D477-44C1-8D4C-865C8E969ECC}" srcOrd="0" destOrd="0" presId="urn:microsoft.com/office/officeart/2005/8/layout/list1"/>
    <dgm:cxn modelId="{C48433EC-4271-4202-BFD5-9C5A176F8126}" type="presParOf" srcId="{590EBA8B-082A-49AA-8EF3-2723A38E374D}" destId="{529FBFA6-DD3F-4905-B6A0-C55A31DC1723}" srcOrd="1" destOrd="0" presId="urn:microsoft.com/office/officeart/2005/8/layout/list1"/>
    <dgm:cxn modelId="{D1BF4E17-178E-4CC9-B918-D31718A69B39}" type="presParOf" srcId="{39530F14-1C4B-4F4A-8306-134FD9984571}" destId="{7561C560-7096-4A04-AEE7-92F4D9933073}" srcOrd="21" destOrd="0" presId="urn:microsoft.com/office/officeart/2005/8/layout/list1"/>
    <dgm:cxn modelId="{7FE7D21A-6EAB-46E2-9AC7-09054B4770C6}" type="presParOf" srcId="{39530F14-1C4B-4F4A-8306-134FD9984571}" destId="{D72D18C9-B512-4CB5-9223-517B2E386B53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B153E1-D3B0-4E8F-9A83-83CF12653B66}">
      <dsp:nvSpPr>
        <dsp:cNvPr id="0" name=""/>
        <dsp:cNvSpPr/>
      </dsp:nvSpPr>
      <dsp:spPr>
        <a:xfrm>
          <a:off x="0" y="254842"/>
          <a:ext cx="6305371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213C36-3C71-4D80-8F4C-7AA1142D5CCE}">
      <dsp:nvSpPr>
        <dsp:cNvPr id="0" name=""/>
        <dsp:cNvSpPr/>
      </dsp:nvSpPr>
      <dsp:spPr>
        <a:xfrm>
          <a:off x="315268" y="62962"/>
          <a:ext cx="4413759" cy="38376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6830" tIns="0" rIns="166830" bIns="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300" kern="1200" baseline="0"/>
            <a:t>UOČAVANJE PROBLEMA /LITERATURNI PREGLED</a:t>
          </a:r>
          <a:endParaRPr lang="en-US" sz="1300" kern="1200"/>
        </a:p>
      </dsp:txBody>
      <dsp:txXfrm>
        <a:off x="334002" y="81696"/>
        <a:ext cx="4376291" cy="346292"/>
      </dsp:txXfrm>
    </dsp:sp>
    <dsp:sp modelId="{DC486541-4876-4453-9E06-DCB48010DFC7}">
      <dsp:nvSpPr>
        <dsp:cNvPr id="0" name=""/>
        <dsp:cNvSpPr/>
      </dsp:nvSpPr>
      <dsp:spPr>
        <a:xfrm>
          <a:off x="0" y="844522"/>
          <a:ext cx="6305371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3077562"/>
              <a:satOff val="-1099"/>
              <a:lumOff val="176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8929EB-9A75-4E7F-A7A8-B506743C6844}">
      <dsp:nvSpPr>
        <dsp:cNvPr id="0" name=""/>
        <dsp:cNvSpPr/>
      </dsp:nvSpPr>
      <dsp:spPr>
        <a:xfrm>
          <a:off x="315268" y="652642"/>
          <a:ext cx="4413759" cy="383760"/>
        </a:xfrm>
        <a:prstGeom prst="roundRect">
          <a:avLst/>
        </a:prstGeom>
        <a:solidFill>
          <a:schemeClr val="accent5">
            <a:hueOff val="3077562"/>
            <a:satOff val="-1099"/>
            <a:lumOff val="1765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6830" tIns="0" rIns="166830" bIns="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300" kern="1200" baseline="0"/>
            <a:t>POSTAVLJANJE ISTRAŽIVAČKOG PITANJA</a:t>
          </a:r>
          <a:endParaRPr lang="en-US" sz="1300" kern="1200"/>
        </a:p>
      </dsp:txBody>
      <dsp:txXfrm>
        <a:off x="334002" y="671376"/>
        <a:ext cx="4376291" cy="346292"/>
      </dsp:txXfrm>
    </dsp:sp>
    <dsp:sp modelId="{A69AC965-D594-44A1-99F4-59833FD9091E}">
      <dsp:nvSpPr>
        <dsp:cNvPr id="0" name=""/>
        <dsp:cNvSpPr/>
      </dsp:nvSpPr>
      <dsp:spPr>
        <a:xfrm>
          <a:off x="0" y="1434202"/>
          <a:ext cx="6305371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6155125"/>
              <a:satOff val="-2198"/>
              <a:lumOff val="353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D5ECE6-F0B7-4632-8AAF-47C7D5D11A3F}">
      <dsp:nvSpPr>
        <dsp:cNvPr id="0" name=""/>
        <dsp:cNvSpPr/>
      </dsp:nvSpPr>
      <dsp:spPr>
        <a:xfrm>
          <a:off x="315268" y="1242322"/>
          <a:ext cx="4413759" cy="383760"/>
        </a:xfrm>
        <a:prstGeom prst="roundRect">
          <a:avLst/>
        </a:prstGeom>
        <a:solidFill>
          <a:schemeClr val="accent5">
            <a:hueOff val="6155125"/>
            <a:satOff val="-2198"/>
            <a:lumOff val="353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6830" tIns="0" rIns="166830" bIns="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300" kern="1200" baseline="0"/>
            <a:t>OBLIKOVANJE PREPOSTAVKE</a:t>
          </a:r>
          <a:endParaRPr lang="en-US" sz="1300" kern="1200"/>
        </a:p>
      </dsp:txBody>
      <dsp:txXfrm>
        <a:off x="334002" y="1261056"/>
        <a:ext cx="4376291" cy="346292"/>
      </dsp:txXfrm>
    </dsp:sp>
    <dsp:sp modelId="{C322CC35-6635-49B2-863E-262A070BA5C2}">
      <dsp:nvSpPr>
        <dsp:cNvPr id="0" name=""/>
        <dsp:cNvSpPr/>
      </dsp:nvSpPr>
      <dsp:spPr>
        <a:xfrm>
          <a:off x="0" y="2023882"/>
          <a:ext cx="6305371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9232688"/>
              <a:satOff val="-3298"/>
              <a:lumOff val="529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5B75C8-1F27-4607-B01F-6F3A5946D0AA}">
      <dsp:nvSpPr>
        <dsp:cNvPr id="0" name=""/>
        <dsp:cNvSpPr/>
      </dsp:nvSpPr>
      <dsp:spPr>
        <a:xfrm>
          <a:off x="315268" y="1832002"/>
          <a:ext cx="4413759" cy="383760"/>
        </a:xfrm>
        <a:prstGeom prst="roundRect">
          <a:avLst/>
        </a:prstGeom>
        <a:solidFill>
          <a:schemeClr val="accent5">
            <a:hueOff val="9232688"/>
            <a:satOff val="-3298"/>
            <a:lumOff val="5295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6830" tIns="0" rIns="166830" bIns="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300" kern="1200" baseline="0"/>
            <a:t>PRAKTIČNA PROVJERA</a:t>
          </a:r>
          <a:endParaRPr lang="en-US" sz="1300" kern="1200"/>
        </a:p>
      </dsp:txBody>
      <dsp:txXfrm>
        <a:off x="334002" y="1850736"/>
        <a:ext cx="4376291" cy="346292"/>
      </dsp:txXfrm>
    </dsp:sp>
    <dsp:sp modelId="{696D832C-5AB7-4280-BACA-62FD280D60DE}">
      <dsp:nvSpPr>
        <dsp:cNvPr id="0" name=""/>
        <dsp:cNvSpPr/>
      </dsp:nvSpPr>
      <dsp:spPr>
        <a:xfrm>
          <a:off x="0" y="2613562"/>
          <a:ext cx="6305371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12310249"/>
              <a:satOff val="-4397"/>
              <a:lumOff val="706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F034B3-FF5C-4ACE-B3E7-CAC205E4EB65}">
      <dsp:nvSpPr>
        <dsp:cNvPr id="0" name=""/>
        <dsp:cNvSpPr/>
      </dsp:nvSpPr>
      <dsp:spPr>
        <a:xfrm>
          <a:off x="315268" y="2421682"/>
          <a:ext cx="4413759" cy="383760"/>
        </a:xfrm>
        <a:prstGeom prst="roundRect">
          <a:avLst/>
        </a:prstGeom>
        <a:solidFill>
          <a:schemeClr val="accent5">
            <a:hueOff val="12310249"/>
            <a:satOff val="-4397"/>
            <a:lumOff val="706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6830" tIns="0" rIns="166830" bIns="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300" kern="1200" baseline="0"/>
            <a:t>PRIKUPLJANJE I ANALIZA REZULTATA</a:t>
          </a:r>
          <a:endParaRPr lang="en-US" sz="1300" kern="1200"/>
        </a:p>
      </dsp:txBody>
      <dsp:txXfrm>
        <a:off x="334002" y="2440416"/>
        <a:ext cx="4376291" cy="346292"/>
      </dsp:txXfrm>
    </dsp:sp>
    <dsp:sp modelId="{D72D18C9-B512-4CB5-9223-517B2E386B53}">
      <dsp:nvSpPr>
        <dsp:cNvPr id="0" name=""/>
        <dsp:cNvSpPr/>
      </dsp:nvSpPr>
      <dsp:spPr>
        <a:xfrm>
          <a:off x="0" y="3203242"/>
          <a:ext cx="6305371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15387812"/>
              <a:satOff val="-5496"/>
              <a:lumOff val="882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9FBFA6-DD3F-4905-B6A0-C55A31DC1723}">
      <dsp:nvSpPr>
        <dsp:cNvPr id="0" name=""/>
        <dsp:cNvSpPr/>
      </dsp:nvSpPr>
      <dsp:spPr>
        <a:xfrm>
          <a:off x="315268" y="3011362"/>
          <a:ext cx="4413759" cy="383760"/>
        </a:xfrm>
        <a:prstGeom prst="roundRect">
          <a:avLst/>
        </a:prstGeom>
        <a:solidFill>
          <a:schemeClr val="accent5">
            <a:hueOff val="15387812"/>
            <a:satOff val="-5496"/>
            <a:lumOff val="8825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6830" tIns="0" rIns="166830" bIns="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300" kern="1200" baseline="0"/>
            <a:t>ZAKLJUČCI</a:t>
          </a:r>
          <a:endParaRPr lang="en-US" sz="1300" kern="1200"/>
        </a:p>
      </dsp:txBody>
      <dsp:txXfrm>
        <a:off x="334002" y="3030096"/>
        <a:ext cx="4376291" cy="3462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 sa slik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6/29/2024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6/29/2024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6/29/2024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create.kahoot.it/share/tlo-kao-zivotni-uvjet/ff61f656-d870-40e3-bf16-ea02f1da6efa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CB66317-C7EA-484A-9D94-CE3D194379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4743" y="484039"/>
            <a:ext cx="10871200" cy="2526148"/>
          </a:xfrm>
        </p:spPr>
        <p:txBody>
          <a:bodyPr>
            <a:normAutofit/>
          </a:bodyPr>
          <a:lstStyle/>
          <a:p>
            <a:r>
              <a:rPr lang="hr-HR" sz="40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KARAKTERIZACIJA TLA NA PODRUČJU PORJEČJA RIJEKE CETINE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47B969B7-F877-4F25-804A-30DD379BA8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51012" y="4605060"/>
            <a:ext cx="8689976" cy="1253066"/>
          </a:xfrm>
        </p:spPr>
        <p:txBody>
          <a:bodyPr>
            <a:normAutofit fontScale="85000" lnSpcReduction="20000"/>
          </a:bodyPr>
          <a:lstStyle/>
          <a:p>
            <a:r>
              <a:rPr lang="hr-HR" sz="16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Materijali su </a:t>
            </a:r>
            <a:r>
              <a:rPr lang="hr-HR" sz="160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namjenjeni</a:t>
            </a:r>
            <a:r>
              <a:rPr lang="hr-HR" sz="16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za rad s </a:t>
            </a:r>
            <a:r>
              <a:rPr lang="hr-HR" sz="160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potencijlno</a:t>
            </a:r>
            <a:r>
              <a:rPr lang="hr-HR" sz="16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darovitim učenicima osmih razreda, materijali su korišteni u </a:t>
            </a:r>
          </a:p>
          <a:p>
            <a:r>
              <a:rPr lang="hr-HR" sz="160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CENTRu</a:t>
            </a:r>
            <a:r>
              <a:rPr lang="hr-HR" sz="16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IZVRSNOSTI SPLITSKO-DALMATINSKE ŽUPANIJE IZ PRIRODOSLOVLJA </a:t>
            </a:r>
          </a:p>
          <a:p>
            <a:r>
              <a:rPr lang="hr-HR" sz="1600" cap="none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Autori: Tamara Banović, prof.; Ivica Štrbac, prof.; Ivana Zemunik, prof.</a:t>
            </a:r>
          </a:p>
        </p:txBody>
      </p:sp>
    </p:spTree>
    <p:extLst>
      <p:ext uri="{BB962C8B-B14F-4D97-AF65-F5344CB8AC3E}">
        <p14:creationId xmlns:p14="http://schemas.microsoft.com/office/powerpoint/2010/main" val="5348984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Picture 2">
            <a:extLst>
              <a:ext uri="{FF2B5EF4-FFF2-40B4-BE49-F238E27FC236}">
                <a16:creationId xmlns:a16="http://schemas.microsoft.com/office/drawing/2014/main" id="{F3A8575D-CE97-43EB-9923-C3D54629F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04B02867-8B3B-49EE-8983-5C9676D127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79" name="Rectangle 78">
            <a:extLst>
              <a:ext uri="{FF2B5EF4-FFF2-40B4-BE49-F238E27FC236}">
                <a16:creationId xmlns:a16="http://schemas.microsoft.com/office/drawing/2014/main" id="{31000F78-6A08-470E-BE61-2FA5EE2193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6" name="Picture 4" descr="Slikovni rezultat za ilovača">
            <a:extLst>
              <a:ext uri="{FF2B5EF4-FFF2-40B4-BE49-F238E27FC236}">
                <a16:creationId xmlns:a16="http://schemas.microsoft.com/office/drawing/2014/main" id="{4E5ADEAD-93AD-4353-AE87-8F6FD46250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85" r="2" b="11658"/>
          <a:stretch/>
        </p:blipFill>
        <p:spPr bwMode="auto">
          <a:xfrm>
            <a:off x="7357274" y="2"/>
            <a:ext cx="4834726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63883A77-3DC5-4CF8-83B9-BA9B4CC75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17943" y="2286002"/>
            <a:ext cx="4864608" cy="0"/>
          </a:xfrm>
          <a:prstGeom prst="line">
            <a:avLst/>
          </a:prstGeom>
          <a:ln w="82550" cap="sq">
            <a:solidFill>
              <a:srgbClr val="D9D9D9"/>
            </a:solidFill>
            <a:miter lim="800000"/>
          </a:ln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BFBFBF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8" name="Picture 6" descr="Slikovni rezultat za glina tlo">
            <a:extLst>
              <a:ext uri="{FF2B5EF4-FFF2-40B4-BE49-F238E27FC236}">
                <a16:creationId xmlns:a16="http://schemas.microsoft.com/office/drawing/2014/main" id="{BDAEA7BE-BE64-4B82-8586-8270E40E16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87" r="2" b="15895"/>
          <a:stretch/>
        </p:blipFill>
        <p:spPr bwMode="auto">
          <a:xfrm>
            <a:off x="7357271" y="4591054"/>
            <a:ext cx="4834726" cy="2266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C4DAA6D4-9A6B-46AC-8FC4-DF1D1527C5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17943" y="4572004"/>
            <a:ext cx="4864608" cy="0"/>
          </a:xfrm>
          <a:prstGeom prst="line">
            <a:avLst/>
          </a:prstGeom>
          <a:ln w="82550" cap="sq">
            <a:solidFill>
              <a:srgbClr val="D9D9D9"/>
            </a:solidFill>
            <a:miter lim="800000"/>
          </a:ln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BFBFBF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Rectangle 84">
            <a:extLst>
              <a:ext uri="{FF2B5EF4-FFF2-40B4-BE49-F238E27FC236}">
                <a16:creationId xmlns:a16="http://schemas.microsoft.com/office/drawing/2014/main" id="{1F3F6F6E-15E1-4D5D-9D96-99474768BF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75961" y="-2"/>
            <a:ext cx="81313" cy="6858002"/>
          </a:xfrm>
          <a:prstGeom prst="rect">
            <a:avLst/>
          </a:prstGeom>
          <a:gradFill flip="none" rotWithShape="1">
            <a:gsLst>
              <a:gs pos="84000">
                <a:srgbClr val="B5B5B5"/>
              </a:gs>
              <a:gs pos="60159">
                <a:srgbClr val="D5D5D5"/>
              </a:gs>
              <a:gs pos="50447">
                <a:srgbClr val="E6E6E6"/>
              </a:gs>
              <a:gs pos="44260">
                <a:srgbClr val="D5D5D5"/>
              </a:gs>
              <a:gs pos="15928">
                <a:srgbClr val="B5B5B5"/>
              </a:gs>
              <a:gs pos="7000">
                <a:srgbClr val="8A8A8A"/>
              </a:gs>
              <a:gs pos="0">
                <a:srgbClr val="BBBBBB"/>
              </a:gs>
              <a:gs pos="93000">
                <a:srgbClr val="8A8A8A"/>
              </a:gs>
              <a:gs pos="100000">
                <a:srgbClr val="BBBBB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7" name="Picture 86">
            <a:extLst>
              <a:ext uri="{FF2B5EF4-FFF2-40B4-BE49-F238E27FC236}">
                <a16:creationId xmlns:a16="http://schemas.microsoft.com/office/drawing/2014/main" id="{935235E5-8342-4F6A-A3DD-E375769297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28"/>
            <a:ext cx="12192000" cy="6858000"/>
          </a:xfrm>
          <a:prstGeom prst="rect">
            <a:avLst/>
          </a:prstGeom>
        </p:spPr>
      </p:pic>
      <p:pic>
        <p:nvPicPr>
          <p:cNvPr id="3074" name="Picture 2" descr="Slikovni rezultat za PIJESAK uzorak tla">
            <a:extLst>
              <a:ext uri="{FF2B5EF4-FFF2-40B4-BE49-F238E27FC236}">
                <a16:creationId xmlns:a16="http://schemas.microsoft.com/office/drawing/2014/main" id="{5D23B552-03F8-422F-B289-093E8A2F34C6}"/>
              </a:ext>
            </a:extLst>
          </p:cNvPr>
          <p:cNvPicPr>
            <a:picLocks noGrp="1" noChangeAspect="1" noChangeArrowheads="1"/>
          </p:cNvPicPr>
          <p:nvPr>
            <p:ph sz="quarter" idx="13"/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956" r="2" b="2"/>
          <a:stretch/>
        </p:blipFill>
        <p:spPr bwMode="auto">
          <a:xfrm>
            <a:off x="7357271" y="2286002"/>
            <a:ext cx="4834726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Naslov 4">
            <a:extLst>
              <a:ext uri="{FF2B5EF4-FFF2-40B4-BE49-F238E27FC236}">
                <a16:creationId xmlns:a16="http://schemas.microsoft.com/office/drawing/2014/main" id="{0BEA712B-98F8-4357-9FE3-CA62076B4D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36608" y="285751"/>
            <a:ext cx="4903809" cy="173981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>
                <a:solidFill>
                  <a:schemeClr val="bg1"/>
                </a:solidFill>
                <a:latin typeface="Comic Sans MS" panose="030F0702030302020204" pitchFamily="66" charset="0"/>
              </a:rPr>
              <a:t>VRSTE TLA</a:t>
            </a:r>
          </a:p>
        </p:txBody>
      </p:sp>
      <p:pic>
        <p:nvPicPr>
          <p:cNvPr id="41" name="Picture 2">
            <a:extLst>
              <a:ext uri="{FF2B5EF4-FFF2-40B4-BE49-F238E27FC236}">
                <a16:creationId xmlns:a16="http://schemas.microsoft.com/office/drawing/2014/main" id="{7680C2A7-5D10-4839-B1CE-190B62FCAE6E}"/>
              </a:ext>
            </a:extLst>
          </p:cNvPr>
          <p:cNvPicPr/>
          <p:nvPr/>
        </p:nvPicPr>
        <p:blipFill rotWithShape="1">
          <a:blip r:embed="rId7"/>
          <a:srcRect l="28935" t="12934" r="20304" b="11816"/>
          <a:stretch/>
        </p:blipFill>
        <p:spPr bwMode="auto">
          <a:xfrm>
            <a:off x="324201" y="557213"/>
            <a:ext cx="6548087" cy="60150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521256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Picture 2">
            <a:extLst>
              <a:ext uri="{FF2B5EF4-FFF2-40B4-BE49-F238E27FC236}">
                <a16:creationId xmlns:a16="http://schemas.microsoft.com/office/drawing/2014/main" id="{22790EC5-ACA7-4536-8066-B60199F3C6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CAD20AEA-7CAF-4A83-BE2E-EAF010B8B7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id="{2255CADE-DCE0-447F-B290-2AE78E5E55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4245587C-701C-48A1-9B6B-10C3DF81A8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33061" y="-2"/>
            <a:ext cx="81313" cy="6858002"/>
          </a:xfrm>
          <a:prstGeom prst="rect">
            <a:avLst/>
          </a:prstGeom>
          <a:gradFill flip="none" rotWithShape="1">
            <a:gsLst>
              <a:gs pos="84000">
                <a:srgbClr val="B5B5B5"/>
              </a:gs>
              <a:gs pos="60159">
                <a:srgbClr val="D5D5D5"/>
              </a:gs>
              <a:gs pos="50447">
                <a:srgbClr val="E6E6E6"/>
              </a:gs>
              <a:gs pos="44260">
                <a:srgbClr val="D5D5D5"/>
              </a:gs>
              <a:gs pos="15928">
                <a:srgbClr val="B5B5B5"/>
              </a:gs>
              <a:gs pos="7000">
                <a:srgbClr val="8A8A8A"/>
              </a:gs>
              <a:gs pos="0">
                <a:srgbClr val="BBBBBB"/>
              </a:gs>
              <a:gs pos="93000">
                <a:srgbClr val="8A8A8A"/>
              </a:gs>
              <a:gs pos="100000">
                <a:srgbClr val="BBBBB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9" name="Picture 78">
            <a:extLst>
              <a:ext uri="{FF2B5EF4-FFF2-40B4-BE49-F238E27FC236}">
                <a16:creationId xmlns:a16="http://schemas.microsoft.com/office/drawing/2014/main" id="{2E5CF545-7AAF-4A13-8871-089E929E85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26" name="Picture 2" descr="Slikovni rezultat za PROPUSNOST TLA">
            <a:extLst>
              <a:ext uri="{FF2B5EF4-FFF2-40B4-BE49-F238E27FC236}">
                <a16:creationId xmlns:a16="http://schemas.microsoft.com/office/drawing/2014/main" id="{C37FCA05-9E00-4505-9F9B-A2DCFC778ED8}"/>
              </a:ext>
            </a:extLst>
          </p:cNvPr>
          <p:cNvPicPr>
            <a:picLocks noGrp="1" noChangeAspect="1" noChangeArrowheads="1"/>
          </p:cNvPicPr>
          <p:nvPr>
            <p:ph sz="quarter" idx="13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08" r="19813"/>
          <a:stretch/>
        </p:blipFill>
        <p:spPr bwMode="auto">
          <a:xfrm>
            <a:off x="8860" y="10"/>
            <a:ext cx="6924201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E6B6774A-C6FA-4196-919E-8795395B29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70382" y="1358901"/>
            <a:ext cx="3707844" cy="2730498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200000"/>
              </a:lnSpc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POROZNOST I PROPUSNOST</a:t>
            </a:r>
          </a:p>
        </p:txBody>
      </p:sp>
    </p:spTree>
    <p:extLst>
      <p:ext uri="{BB962C8B-B14F-4D97-AF65-F5344CB8AC3E}">
        <p14:creationId xmlns:p14="http://schemas.microsoft.com/office/powerpoint/2010/main" val="29454920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37045EDB-9848-48E1-AF93-51B94A6B4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7BDA925B-B90F-43BD-BB1E-01375C3E1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1343991"/>
            <a:ext cx="3145305" cy="4157256"/>
          </a:xfrm>
        </p:spPr>
        <p:txBody>
          <a:bodyPr>
            <a:normAutofit/>
          </a:bodyPr>
          <a:lstStyle/>
          <a:p>
            <a:pPr algn="l"/>
            <a:r>
              <a:rPr lang="hr-HR" sz="24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ISTRAŽIVAČKI RADOVI U PRIRODOSLOVLJU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099DAEF2-2587-42F9-A6E0-D0002FD4D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1253578"/>
            <a:ext cx="6926319" cy="4338083"/>
          </a:xfrm>
          <a:prstGeom prst="roundRect">
            <a:avLst>
              <a:gd name="adj" fmla="val 2158"/>
            </a:avLst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5400000" scaled="0"/>
          </a:gradFill>
          <a:ln w="82550" cap="sq">
            <a:solidFill>
              <a:schemeClr val="bg1">
                <a:lumMod val="95000"/>
              </a:schemeClr>
            </a:solidFill>
            <a:miter lim="800000"/>
          </a:ln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chemeClr val="bg1">
                <a:lumMod val="6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96B48BD-04DD-4A15-B184-476ECCC40E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141"/>
          <a:stretch/>
        </p:blipFill>
        <p:spPr>
          <a:xfrm>
            <a:off x="0" y="1"/>
            <a:ext cx="12192000" cy="1773382"/>
          </a:xfrm>
          <a:prstGeom prst="rect">
            <a:avLst/>
          </a:prstGeom>
        </p:spPr>
      </p:pic>
      <p:graphicFrame>
        <p:nvGraphicFramePr>
          <p:cNvPr id="6" name="Rezervirano mjesto sadržaja 3">
            <a:extLst>
              <a:ext uri="{FF2B5EF4-FFF2-40B4-BE49-F238E27FC236}">
                <a16:creationId xmlns:a16="http://schemas.microsoft.com/office/drawing/2014/main" id="{F2260371-D398-42FD-A08E-9E83F514210A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094880075"/>
              </p:ext>
            </p:extLst>
          </p:nvPr>
        </p:nvGraphicFramePr>
        <p:xfrm>
          <a:off x="4964770" y="1625717"/>
          <a:ext cx="6305371" cy="3593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779679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cap="none" dirty="0" err="1">
                <a:solidFill>
                  <a:schemeClr val="accent1">
                    <a:lumMod val="75000"/>
                  </a:schemeClr>
                </a:solidFill>
              </a:rPr>
              <a:t>kahoot.it</a:t>
            </a:r>
            <a:endParaRPr lang="hr-HR" cap="none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hr-HR" dirty="0"/>
              <a:t>  </a:t>
            </a:r>
            <a:r>
              <a:rPr lang="hr-HR" u="sng" cap="none" dirty="0">
                <a:hlinkClick r:id="rId2"/>
              </a:rPr>
              <a:t>https://create.kahoot.it/share/tlo-kao-zivotni-uvjet/ff61f656-d870-40e3-bf16-ea02f1da6efa</a:t>
            </a:r>
            <a:endParaRPr lang="hr-HR" u="sng" cap="none" dirty="0"/>
          </a:p>
          <a:p>
            <a:pPr marL="0" indent="0">
              <a:buNone/>
            </a:pPr>
            <a:endParaRPr lang="hr-HR" cap="none" dirty="0"/>
          </a:p>
        </p:txBody>
      </p:sp>
    </p:spTree>
    <p:extLst>
      <p:ext uri="{BB962C8B-B14F-4D97-AF65-F5344CB8AC3E}">
        <p14:creationId xmlns:p14="http://schemas.microsoft.com/office/powerpoint/2010/main" val="35889355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4D4DD4CF-9732-4771-98FE-77886DC915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Slikovni rezultat za tlo">
            <a:extLst>
              <a:ext uri="{FF2B5EF4-FFF2-40B4-BE49-F238E27FC236}">
                <a16:creationId xmlns:a16="http://schemas.microsoft.com/office/drawing/2014/main" id="{15AFBF4B-2600-449D-9523-702CB98C58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17" r="19838"/>
          <a:stretch/>
        </p:blipFill>
        <p:spPr bwMode="auto">
          <a:xfrm>
            <a:off x="1" y="10"/>
            <a:ext cx="7479157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Rectangle 74">
            <a:extLst>
              <a:ext uri="{FF2B5EF4-FFF2-40B4-BE49-F238E27FC236}">
                <a16:creationId xmlns:a16="http://schemas.microsoft.com/office/drawing/2014/main" id="{A2861A9C-C970-4FFE-B67C-222B6F5732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79161" y="-2"/>
            <a:ext cx="81313" cy="6858002"/>
          </a:xfrm>
          <a:prstGeom prst="rect">
            <a:avLst/>
          </a:prstGeom>
          <a:gradFill flip="none" rotWithShape="1">
            <a:gsLst>
              <a:gs pos="84000">
                <a:srgbClr val="B5B5B5"/>
              </a:gs>
              <a:gs pos="60159">
                <a:srgbClr val="D5D5D5"/>
              </a:gs>
              <a:gs pos="50447">
                <a:srgbClr val="E6E6E6"/>
              </a:gs>
              <a:gs pos="44260">
                <a:srgbClr val="D5D5D5"/>
              </a:gs>
              <a:gs pos="15928">
                <a:srgbClr val="B5B5B5"/>
              </a:gs>
              <a:gs pos="7000">
                <a:srgbClr val="8A8A8A"/>
              </a:gs>
              <a:gs pos="0">
                <a:srgbClr val="BBBBBB"/>
              </a:gs>
              <a:gs pos="93000">
                <a:srgbClr val="8A8A8A"/>
              </a:gs>
              <a:gs pos="100000">
                <a:srgbClr val="BBBBB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7" name="Picture 76">
            <a:extLst>
              <a:ext uri="{FF2B5EF4-FFF2-40B4-BE49-F238E27FC236}">
                <a16:creationId xmlns:a16="http://schemas.microsoft.com/office/drawing/2014/main" id="{D2FDF82E-EBD8-4EC5-AD10-CD9E70EE85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F0F546AE-A919-432B-8437-9F54ED7EEA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6408" y="640831"/>
            <a:ext cx="3352128" cy="1573863"/>
          </a:xfrm>
        </p:spPr>
        <p:txBody>
          <a:bodyPr>
            <a:normAutofit/>
          </a:bodyPr>
          <a:lstStyle/>
          <a:p>
            <a:r>
              <a:rPr lang="hr-HR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TLO (PEDOSFERA)</a:t>
            </a:r>
          </a:p>
        </p:txBody>
      </p:sp>
      <p:sp>
        <p:nvSpPr>
          <p:cNvPr id="1030" name="Content Placeholder 1029">
            <a:extLst>
              <a:ext uri="{FF2B5EF4-FFF2-40B4-BE49-F238E27FC236}">
                <a16:creationId xmlns:a16="http://schemas.microsoft.com/office/drawing/2014/main" id="{F1F3D939-7591-4200-862C-0675D47C86F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196408" y="2367092"/>
            <a:ext cx="3352128" cy="38813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2200" cap="none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rastresiti sloj zemlje sastavljen od krutih, tekućih i plinovitih tvari i nalazi se između krute zemljine kore (litosfere) i zemljina zračna omotača (atmosfere)</a:t>
            </a:r>
            <a:endParaRPr lang="en-US" sz="2200" cap="none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76873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8" name="Picture 2">
            <a:extLst>
              <a:ext uri="{FF2B5EF4-FFF2-40B4-BE49-F238E27FC236}">
                <a16:creationId xmlns:a16="http://schemas.microsoft.com/office/drawing/2014/main" id="{55185833-50A1-4075-9C90-F6E7B153AE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9" name="Picture 74">
            <a:extLst>
              <a:ext uri="{FF2B5EF4-FFF2-40B4-BE49-F238E27FC236}">
                <a16:creationId xmlns:a16="http://schemas.microsoft.com/office/drawing/2014/main" id="{680F41EF-72A4-4DA7-9DEB-C487B2512F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16D82599-D8FB-493C-92CF-4A8513022E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7"/>
            <a:ext cx="6440411" cy="159617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Kako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nastaje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tlo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?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663D3EDD-E91A-46B5-BFDC-4287E79C0E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13774" y="2020712"/>
            <a:ext cx="6440412" cy="3770488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sz="2400" cap="none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dugotrajan proces sa stalnim promjenama </a:t>
            </a:r>
          </a:p>
          <a:p>
            <a:pPr indent="-2286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sz="2400" cap="none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uzajamno djelovanje žive i nežive prirode</a:t>
            </a:r>
          </a:p>
          <a:p>
            <a:pPr indent="-2286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sz="2400" cap="none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na nastanak i obilježja tla utječe: sastav matične stijene, vanjski utjecaji (klima, reljef…) i živa bića</a:t>
            </a:r>
          </a:p>
          <a:p>
            <a:pPr algn="l"/>
            <a:r>
              <a:rPr lang="hr-HR" sz="2000" dirty="0"/>
              <a:t>     </a:t>
            </a:r>
            <a:endParaRPr lang="en-US" sz="2000" dirty="0"/>
          </a:p>
        </p:txBody>
      </p:sp>
      <p:pic>
        <p:nvPicPr>
          <p:cNvPr id="2050" name="Picture 2" descr="Povezana slika">
            <a:extLst>
              <a:ext uri="{FF2B5EF4-FFF2-40B4-BE49-F238E27FC236}">
                <a16:creationId xmlns:a16="http://schemas.microsoft.com/office/drawing/2014/main" id="{8D7F8316-3FA9-447B-8312-254ED6F64828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2" r="-2" b="3083"/>
          <a:stretch/>
        </p:blipFill>
        <p:spPr bwMode="auto">
          <a:xfrm>
            <a:off x="7783760" y="618517"/>
            <a:ext cx="3494466" cy="2504045"/>
          </a:xfrm>
          <a:prstGeom prst="roundRect">
            <a:avLst>
              <a:gd name="adj" fmla="val 530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Slikovni rezultat za đurđevački pijesci">
            <a:extLst>
              <a:ext uri="{FF2B5EF4-FFF2-40B4-BE49-F238E27FC236}">
                <a16:creationId xmlns:a16="http://schemas.microsoft.com/office/drawing/2014/main" id="{09376203-395F-4B48-8A8A-29EA8CD559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57" r="-2" b="-2"/>
          <a:stretch/>
        </p:blipFill>
        <p:spPr bwMode="auto">
          <a:xfrm>
            <a:off x="7783760" y="3287153"/>
            <a:ext cx="3494466" cy="2504045"/>
          </a:xfrm>
          <a:prstGeom prst="roundRect">
            <a:avLst>
              <a:gd name="adj" fmla="val 530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51207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43">
            <a:extLst>
              <a:ext uri="{FF2B5EF4-FFF2-40B4-BE49-F238E27FC236}">
                <a16:creationId xmlns:a16="http://schemas.microsoft.com/office/drawing/2014/main" id="{5E630259-2E99-42C6-925A-ED71BD9ED2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53" name="Rectangle 45">
            <a:extLst>
              <a:ext uri="{FF2B5EF4-FFF2-40B4-BE49-F238E27FC236}">
                <a16:creationId xmlns:a16="http://schemas.microsoft.com/office/drawing/2014/main" id="{CD7ECD05-B4E0-4A46-AE36-17B3B1B208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32065" y="0"/>
            <a:ext cx="4059935" cy="6858000"/>
          </a:xfrm>
          <a:prstGeom prst="rect">
            <a:avLst/>
          </a:prstGeom>
          <a:ln>
            <a:noFill/>
          </a:ln>
          <a:effectLst>
            <a:outerShdw blurRad="50800" dist="127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4" name="Picture 47">
            <a:extLst>
              <a:ext uri="{FF2B5EF4-FFF2-40B4-BE49-F238E27FC236}">
                <a16:creationId xmlns:a16="http://schemas.microsoft.com/office/drawing/2014/main" id="{210643E1-7ABA-4C1E-A734-A26C5D7041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00"/>
          <a:stretch/>
        </p:blipFill>
        <p:spPr>
          <a:xfrm>
            <a:off x="8132064" y="0"/>
            <a:ext cx="4059936" cy="6858000"/>
          </a:xfrm>
          <a:prstGeom prst="rect">
            <a:avLst/>
          </a:prstGeom>
        </p:spPr>
      </p:pic>
      <p:sp>
        <p:nvSpPr>
          <p:cNvPr id="5" name="Naslov 4">
            <a:extLst>
              <a:ext uri="{FF2B5EF4-FFF2-40B4-BE49-F238E27FC236}">
                <a16:creationId xmlns:a16="http://schemas.microsoft.com/office/drawing/2014/main" id="{6984C0A8-7EDB-4535-A08B-6B9F14156D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0031" y="1314450"/>
            <a:ext cx="2844002" cy="3680244"/>
          </a:xfrm>
        </p:spPr>
        <p:txBody>
          <a:bodyPr>
            <a:normAutofit fontScale="90000"/>
          </a:bodyPr>
          <a:lstStyle/>
          <a:p>
            <a:pPr algn="l">
              <a:lnSpc>
                <a:spcPct val="150000"/>
              </a:lnSpc>
            </a:pPr>
            <a:r>
              <a:rPr lang="hr-HR" sz="2400" cap="none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SASTAV TLA: </a:t>
            </a:r>
            <a:br>
              <a:rPr lang="hr-HR" sz="2400" cap="none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</a:br>
            <a:r>
              <a:rPr lang="hr-HR" sz="2400" cap="none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1. čvrste čestice     </a:t>
            </a:r>
            <a:br>
              <a:rPr lang="hr-HR" sz="2400" cap="none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</a:br>
            <a:r>
              <a:rPr lang="hr-HR" sz="2400" cap="none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- mineralne tvari (pijesak, prah, glina) </a:t>
            </a:r>
            <a:br>
              <a:rPr lang="hr-HR" sz="2400" cap="none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</a:br>
            <a:r>
              <a:rPr lang="hr-HR" sz="2400" cap="none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- organske tvari</a:t>
            </a:r>
            <a:br>
              <a:rPr lang="hr-HR" sz="2400" cap="none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</a:br>
            <a:r>
              <a:rPr lang="hr-HR" sz="2400" cap="none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2. voda</a:t>
            </a:r>
            <a:br>
              <a:rPr lang="hr-HR" sz="2400" cap="none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</a:br>
            <a:r>
              <a:rPr lang="hr-HR" sz="2400" cap="none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3. zrak</a:t>
            </a:r>
            <a:br>
              <a:rPr lang="hr-HR" sz="2400" cap="none">
                <a:latin typeface="Comic Sans MS" panose="030F0702030302020204" pitchFamily="66" charset="0"/>
              </a:rPr>
            </a:br>
            <a:endParaRPr lang="hr-HR" sz="2400" dirty="0"/>
          </a:p>
        </p:txBody>
      </p:sp>
      <p:graphicFrame>
        <p:nvGraphicFramePr>
          <p:cNvPr id="7" name="Chart 5">
            <a:extLst>
              <a:ext uri="{FF2B5EF4-FFF2-40B4-BE49-F238E27FC236}">
                <a16:creationId xmlns:a16="http://schemas.microsoft.com/office/drawing/2014/main" id="{6214BA99-8103-45E2-8BB7-33A62858A9ED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015508740"/>
              </p:ext>
            </p:extLst>
          </p:nvPr>
        </p:nvGraphicFramePr>
        <p:xfrm>
          <a:off x="607967" y="1123595"/>
          <a:ext cx="6707232" cy="51153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177992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8" name="Rectangle 70">
            <a:extLst>
              <a:ext uri="{FF2B5EF4-FFF2-40B4-BE49-F238E27FC236}">
                <a16:creationId xmlns:a16="http://schemas.microsoft.com/office/drawing/2014/main" id="{6E3254AE-C4CD-426D-A6E8-7FA13B0F88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Slikovni rezultat za ZEMLJA NA DLANU">
            <a:extLst>
              <a:ext uri="{FF2B5EF4-FFF2-40B4-BE49-F238E27FC236}">
                <a16:creationId xmlns:a16="http://schemas.microsoft.com/office/drawing/2014/main" id="{CE971DD8-F2D4-489E-9879-499383E2DA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17734" y="2716225"/>
            <a:ext cx="4770219" cy="2725839"/>
          </a:xfrm>
          <a:prstGeom prst="roundRect">
            <a:avLst>
              <a:gd name="adj" fmla="val 530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72">
            <a:extLst>
              <a:ext uri="{FF2B5EF4-FFF2-40B4-BE49-F238E27FC236}">
                <a16:creationId xmlns:a16="http://schemas.microsoft.com/office/drawing/2014/main" id="{F5C53434-A0C7-4A81-8EB0-D460DAD9BB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903C0C84-77C9-461B-A8AB-D1ADEB72A2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>
            <a:normAutofit/>
          </a:bodyPr>
          <a:lstStyle/>
          <a:p>
            <a:r>
              <a:rPr lang="hr-HR" sz="40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SVOJSTVA TLA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34F0833-06D5-4BF3-87C5-569669B9F9F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4860493" cy="3424107"/>
          </a:xfrm>
        </p:spPr>
        <p:txBody>
          <a:bodyPr>
            <a:normAutofit fontScale="77500" lnSpcReduction="20000"/>
          </a:bodyPr>
          <a:lstStyle/>
          <a:p>
            <a:r>
              <a:rPr lang="hr-HR" cap="none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boja</a:t>
            </a:r>
          </a:p>
          <a:p>
            <a:r>
              <a:rPr lang="hr-HR" cap="none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temperatura</a:t>
            </a:r>
          </a:p>
          <a:p>
            <a:r>
              <a:rPr lang="hr-HR" cap="none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pH - vrijednost</a:t>
            </a:r>
          </a:p>
          <a:p>
            <a:r>
              <a:rPr lang="hr-HR" cap="none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konzistencija (čvrstoća)</a:t>
            </a:r>
          </a:p>
          <a:p>
            <a:r>
              <a:rPr lang="hr-HR" cap="none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struktura</a:t>
            </a:r>
          </a:p>
          <a:p>
            <a:r>
              <a:rPr lang="hr-HR" cap="none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tekstura</a:t>
            </a:r>
          </a:p>
          <a:p>
            <a:r>
              <a:rPr lang="hr-HR" cap="none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poroznost</a:t>
            </a:r>
          </a:p>
          <a:p>
            <a:r>
              <a:rPr lang="hr-HR" cap="none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propusnost (infiltracija)</a:t>
            </a:r>
          </a:p>
          <a:p>
            <a:r>
              <a:rPr lang="hr-HR" cap="none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vlažnost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1654763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6" name="Picture 2">
            <a:extLst>
              <a:ext uri="{FF2B5EF4-FFF2-40B4-BE49-F238E27FC236}">
                <a16:creationId xmlns:a16="http://schemas.microsoft.com/office/drawing/2014/main" id="{F1168660-E713-4688-8E63-A114BED4A2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7" name="Picture 88">
            <a:extLst>
              <a:ext uri="{FF2B5EF4-FFF2-40B4-BE49-F238E27FC236}">
                <a16:creationId xmlns:a16="http://schemas.microsoft.com/office/drawing/2014/main" id="{56847E33-9CB4-4B4F-92C5-07746313F4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4118" name="Rectangle 90">
            <a:extLst>
              <a:ext uri="{FF2B5EF4-FFF2-40B4-BE49-F238E27FC236}">
                <a16:creationId xmlns:a16="http://schemas.microsoft.com/office/drawing/2014/main" id="{5E32B983-1847-421B-8239-B749828CE3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19" name="Picture 2">
            <a:extLst>
              <a:ext uri="{FF2B5EF4-FFF2-40B4-BE49-F238E27FC236}">
                <a16:creationId xmlns:a16="http://schemas.microsoft.com/office/drawing/2014/main" id="{10ADB8E4-0CB5-4A15-9830-06F6F503FC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Slikovni rezultat za crvenica">
            <a:extLst>
              <a:ext uri="{FF2B5EF4-FFF2-40B4-BE49-F238E27FC236}">
                <a16:creationId xmlns:a16="http://schemas.microsoft.com/office/drawing/2014/main" id="{DB42792E-DDD4-4EE0-B765-9F6D08DD4A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44" r="13645" b="-1"/>
          <a:stretch/>
        </p:blipFill>
        <p:spPr bwMode="auto">
          <a:xfrm>
            <a:off x="20" y="10"/>
            <a:ext cx="4059916" cy="4187729"/>
          </a:xfrm>
          <a:prstGeom prst="rect">
            <a:avLst/>
          </a:prstGeom>
          <a:noFill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Slikovni rezultat za crnica">
            <a:extLst>
              <a:ext uri="{FF2B5EF4-FFF2-40B4-BE49-F238E27FC236}">
                <a16:creationId xmlns:a16="http://schemas.microsoft.com/office/drawing/2014/main" id="{40568992-7A1D-481E-A3FC-50A8799591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1" r="20370" b="-1"/>
          <a:stretch/>
        </p:blipFill>
        <p:spPr bwMode="auto">
          <a:xfrm>
            <a:off x="4066031" y="10"/>
            <a:ext cx="4094987" cy="4187729"/>
          </a:xfrm>
          <a:prstGeom prst="rect">
            <a:avLst/>
          </a:prstGeom>
          <a:noFill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20" name="Rectangle 94">
            <a:extLst>
              <a:ext uri="{FF2B5EF4-FFF2-40B4-BE49-F238E27FC236}">
                <a16:creationId xmlns:a16="http://schemas.microsoft.com/office/drawing/2014/main" id="{F6981995-A76E-409B-81AC-9E97AF1F5D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18790" y="-2"/>
            <a:ext cx="82296" cy="4197096"/>
          </a:xfrm>
          <a:prstGeom prst="rect">
            <a:avLst/>
          </a:prstGeom>
          <a:gradFill flip="none" rotWithShape="1">
            <a:gsLst>
              <a:gs pos="84000">
                <a:srgbClr val="B5B5B5"/>
              </a:gs>
              <a:gs pos="60159">
                <a:srgbClr val="D5D5D5"/>
              </a:gs>
              <a:gs pos="50447">
                <a:srgbClr val="E6E6E6"/>
              </a:gs>
              <a:gs pos="44260">
                <a:srgbClr val="D5D5D5"/>
              </a:gs>
              <a:gs pos="15928">
                <a:srgbClr val="B5B5B5"/>
              </a:gs>
              <a:gs pos="7000">
                <a:srgbClr val="8A8A8A"/>
              </a:gs>
              <a:gs pos="0">
                <a:srgbClr val="BBBBBB"/>
              </a:gs>
              <a:gs pos="93000">
                <a:srgbClr val="8A8A8A"/>
              </a:gs>
              <a:gs pos="100000">
                <a:srgbClr val="BBBBB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21" name="Rectangle 96">
            <a:extLst>
              <a:ext uri="{FF2B5EF4-FFF2-40B4-BE49-F238E27FC236}">
                <a16:creationId xmlns:a16="http://schemas.microsoft.com/office/drawing/2014/main" id="{7C18D3E6-011E-4826-A436-996F6EAA66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61022" y="-2"/>
            <a:ext cx="82296" cy="4197096"/>
          </a:xfrm>
          <a:prstGeom prst="rect">
            <a:avLst/>
          </a:prstGeom>
          <a:gradFill flip="none" rotWithShape="1">
            <a:gsLst>
              <a:gs pos="84000">
                <a:srgbClr val="B5B5B5"/>
              </a:gs>
              <a:gs pos="60159">
                <a:srgbClr val="D5D5D5"/>
              </a:gs>
              <a:gs pos="50447">
                <a:srgbClr val="E6E6E6"/>
              </a:gs>
              <a:gs pos="44260">
                <a:srgbClr val="D5D5D5"/>
              </a:gs>
              <a:gs pos="15928">
                <a:srgbClr val="B5B5B5"/>
              </a:gs>
              <a:gs pos="7000">
                <a:srgbClr val="8A8A8A"/>
              </a:gs>
              <a:gs pos="0">
                <a:srgbClr val="BBBBBB"/>
              </a:gs>
              <a:gs pos="93000">
                <a:srgbClr val="8A8A8A"/>
              </a:gs>
              <a:gs pos="100000">
                <a:srgbClr val="BBBBB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6" descr="Slikovni rezultat za smeđa tla">
            <a:extLst>
              <a:ext uri="{FF2B5EF4-FFF2-40B4-BE49-F238E27FC236}">
                <a16:creationId xmlns:a16="http://schemas.microsoft.com/office/drawing/2014/main" id="{6E9B87CF-10B2-4795-9B36-D79FF41C8C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52" r="16919" b="-1"/>
          <a:stretch/>
        </p:blipFill>
        <p:spPr bwMode="auto">
          <a:xfrm>
            <a:off x="8243318" y="10"/>
            <a:ext cx="3948682" cy="4187729"/>
          </a:xfrm>
          <a:prstGeom prst="rect">
            <a:avLst/>
          </a:prstGeom>
          <a:noFill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122" name="Straight Connector 98">
            <a:extLst>
              <a:ext uri="{FF2B5EF4-FFF2-40B4-BE49-F238E27FC236}">
                <a16:creationId xmlns:a16="http://schemas.microsoft.com/office/drawing/2014/main" id="{D75C13E6-4B79-4674-9E56-DCBC4C5FFD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40" y="4229100"/>
            <a:ext cx="12161520" cy="0"/>
          </a:xfrm>
          <a:prstGeom prst="line">
            <a:avLst/>
          </a:prstGeom>
          <a:ln w="82550" cap="sq">
            <a:solidFill>
              <a:srgbClr val="D9D9D9"/>
            </a:solidFill>
            <a:miter lim="800000"/>
          </a:ln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BFBFBF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1" name="Picture 100">
            <a:extLst>
              <a:ext uri="{FF2B5EF4-FFF2-40B4-BE49-F238E27FC236}">
                <a16:creationId xmlns:a16="http://schemas.microsoft.com/office/drawing/2014/main" id="{A75B67EE-94DE-4CC5-8484-13DB807EE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Naslov 3">
            <a:extLst>
              <a:ext uri="{FF2B5EF4-FFF2-40B4-BE49-F238E27FC236}">
                <a16:creationId xmlns:a16="http://schemas.microsoft.com/office/drawing/2014/main" id="{735AEB87-0F82-474A-B168-9945EE0646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6048" y="4437888"/>
            <a:ext cx="9899904" cy="111671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Boja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tla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00319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7F20C30-9D49-44F7-A7D4-B3331BC2F7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0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KONZISTENCIJA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6E74BFCD-043D-40C5-B0D1-6CDBBE2CE4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-357899" y="4586881"/>
            <a:ext cx="4015500" cy="758769"/>
          </a:xfrm>
        </p:spPr>
        <p:txBody>
          <a:bodyPr/>
          <a:lstStyle/>
          <a:p>
            <a:r>
              <a:rPr lang="hr-HR" cap="none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RAHLO (MEKANO)</a:t>
            </a:r>
          </a:p>
        </p:txBody>
      </p:sp>
      <p:sp>
        <p:nvSpPr>
          <p:cNvPr id="7" name="Rezervirano mjesto slike 6">
            <a:extLst>
              <a:ext uri="{FF2B5EF4-FFF2-40B4-BE49-F238E27FC236}">
                <a16:creationId xmlns:a16="http://schemas.microsoft.com/office/drawing/2014/main" id="{334FED1B-F996-4EFB-927A-AB4F609E8439}"/>
              </a:ext>
            </a:extLst>
          </p:cNvPr>
          <p:cNvSpPr>
            <a:spLocks noGrp="1"/>
          </p:cNvSpPr>
          <p:nvPr>
            <p:ph type="pic" idx="15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8" name="Rezervirano mjesto teksta 7">
            <a:extLst>
              <a:ext uri="{FF2B5EF4-FFF2-40B4-BE49-F238E27FC236}">
                <a16:creationId xmlns:a16="http://schemas.microsoft.com/office/drawing/2014/main" id="{15085B7F-3D09-42AA-B249-C0B04C35B274}"/>
              </a:ext>
            </a:extLst>
          </p:cNvPr>
          <p:cNvSpPr>
            <a:spLocks noGrp="1"/>
          </p:cNvSpPr>
          <p:nvPr>
            <p:ph type="body" sz="half" idx="18"/>
          </p:nvPr>
        </p:nvSpPr>
        <p:spPr>
          <a:xfrm>
            <a:off x="167019" y="6345882"/>
            <a:ext cx="2855590" cy="719936"/>
          </a:xfrm>
        </p:spPr>
        <p:txBody>
          <a:bodyPr/>
          <a:lstStyle/>
          <a:p>
            <a:endParaRPr lang="hr-HR" dirty="0"/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4ACF670C-BC1C-4824-AE50-F5B0613A1F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022609" y="4625714"/>
            <a:ext cx="5788882" cy="719936"/>
          </a:xfrm>
        </p:spPr>
        <p:txBody>
          <a:bodyPr/>
          <a:lstStyle/>
          <a:p>
            <a:r>
              <a:rPr lang="hr-HR" cap="none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PRHKO (DROBLJIVO)           ČVRSTO</a:t>
            </a:r>
          </a:p>
        </p:txBody>
      </p:sp>
      <p:sp>
        <p:nvSpPr>
          <p:cNvPr id="11" name="Rezervirano mjesto slike 10">
            <a:extLst>
              <a:ext uri="{FF2B5EF4-FFF2-40B4-BE49-F238E27FC236}">
                <a16:creationId xmlns:a16="http://schemas.microsoft.com/office/drawing/2014/main" id="{FB324947-F57E-4B28-BB7D-6D37C9F211E4}"/>
              </a:ext>
            </a:extLst>
          </p:cNvPr>
          <p:cNvSpPr>
            <a:spLocks noGrp="1"/>
          </p:cNvSpPr>
          <p:nvPr>
            <p:ph type="pic" idx="2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teksta 8">
            <a:extLst>
              <a:ext uri="{FF2B5EF4-FFF2-40B4-BE49-F238E27FC236}">
                <a16:creationId xmlns:a16="http://schemas.microsoft.com/office/drawing/2014/main" id="{7AA605F8-75A5-49CF-84BC-7D3EE183CB05}"/>
              </a:ext>
            </a:extLst>
          </p:cNvPr>
          <p:cNvSpPr>
            <a:spLocks noGrp="1"/>
          </p:cNvSpPr>
          <p:nvPr>
            <p:ph type="body" sz="half" idx="19"/>
          </p:nvPr>
        </p:nvSpPr>
        <p:spPr>
          <a:xfrm flipV="1">
            <a:off x="4441348" y="5791199"/>
            <a:ext cx="3303352" cy="1794165"/>
          </a:xfrm>
        </p:spPr>
        <p:txBody>
          <a:bodyPr/>
          <a:lstStyle/>
          <a:p>
            <a:r>
              <a:rPr lang="hr-HR" dirty="0"/>
              <a:t>   </a:t>
            </a:r>
          </a:p>
        </p:txBody>
      </p:sp>
      <p:sp>
        <p:nvSpPr>
          <p:cNvPr id="6" name="Rezervirano mjesto teksta 5">
            <a:extLst>
              <a:ext uri="{FF2B5EF4-FFF2-40B4-BE49-F238E27FC236}">
                <a16:creationId xmlns:a16="http://schemas.microsoft.com/office/drawing/2014/main" id="{29F4AFDE-D4B9-453C-89D4-A94915DD83D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811490" y="4204819"/>
            <a:ext cx="3380509" cy="1071827"/>
          </a:xfrm>
        </p:spPr>
        <p:txBody>
          <a:bodyPr/>
          <a:lstStyle/>
          <a:p>
            <a:r>
              <a:rPr lang="hr-HR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JAKO ČVRSTO</a:t>
            </a:r>
          </a:p>
        </p:txBody>
      </p:sp>
      <p:sp>
        <p:nvSpPr>
          <p:cNvPr id="12" name="Rezervirano mjesto slike 11">
            <a:extLst>
              <a:ext uri="{FF2B5EF4-FFF2-40B4-BE49-F238E27FC236}">
                <a16:creationId xmlns:a16="http://schemas.microsoft.com/office/drawing/2014/main" id="{A4665BBA-5DDA-42F2-9475-923CAD7C19F6}"/>
              </a:ext>
            </a:extLst>
          </p:cNvPr>
          <p:cNvSpPr>
            <a:spLocks noGrp="1"/>
          </p:cNvSpPr>
          <p:nvPr>
            <p:ph type="pic" idx="22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0" name="Rezervirano mjesto teksta 9">
            <a:extLst>
              <a:ext uri="{FF2B5EF4-FFF2-40B4-BE49-F238E27FC236}">
                <a16:creationId xmlns:a16="http://schemas.microsoft.com/office/drawing/2014/main" id="{3203CEC2-47D1-497A-A7B8-E2128C7CDD82}"/>
              </a:ext>
            </a:extLst>
          </p:cNvPr>
          <p:cNvSpPr>
            <a:spLocks noGrp="1"/>
          </p:cNvSpPr>
          <p:nvPr>
            <p:ph type="body" sz="half" idx="20"/>
          </p:nvPr>
        </p:nvSpPr>
        <p:spPr>
          <a:xfrm flipV="1">
            <a:off x="9026269" y="6220683"/>
            <a:ext cx="2640811" cy="637316"/>
          </a:xfrm>
        </p:spPr>
        <p:txBody>
          <a:bodyPr/>
          <a:lstStyle/>
          <a:p>
            <a:endParaRPr lang="hr-HR" dirty="0"/>
          </a:p>
        </p:txBody>
      </p:sp>
      <p:pic>
        <p:nvPicPr>
          <p:cNvPr id="2052" name="Slika 11">
            <a:extLst>
              <a:ext uri="{FF2B5EF4-FFF2-40B4-BE49-F238E27FC236}">
                <a16:creationId xmlns:a16="http://schemas.microsoft.com/office/drawing/2014/main" id="{AA6571AF-F719-4C0F-B349-7B3BA77BBA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018" y="2367093"/>
            <a:ext cx="2855591" cy="1980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Slika 10">
            <a:extLst>
              <a:ext uri="{FF2B5EF4-FFF2-40B4-BE49-F238E27FC236}">
                <a16:creationId xmlns:a16="http://schemas.microsoft.com/office/drawing/2014/main" id="{773D6832-148B-4593-93F3-94A8745620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161075" y="2405927"/>
            <a:ext cx="2912700" cy="1980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Slika 9">
            <a:extLst>
              <a:ext uri="{FF2B5EF4-FFF2-40B4-BE49-F238E27FC236}">
                <a16:creationId xmlns:a16="http://schemas.microsoft.com/office/drawing/2014/main" id="{A44D3AFD-EAB1-4D3E-AD40-EB6F6621B0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259129" y="2455379"/>
            <a:ext cx="2767141" cy="1931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Slika 8">
            <a:extLst>
              <a:ext uri="{FF2B5EF4-FFF2-40B4-BE49-F238E27FC236}">
                <a16:creationId xmlns:a16="http://schemas.microsoft.com/office/drawing/2014/main" id="{4B035015-B78B-4F84-B6C5-60D6941A40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209444" y="2370797"/>
            <a:ext cx="2815538" cy="2096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00256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Naslov 11">
            <a:extLst>
              <a:ext uri="{FF2B5EF4-FFF2-40B4-BE49-F238E27FC236}">
                <a16:creationId xmlns:a16="http://schemas.microsoft.com/office/drawing/2014/main" id="{1AB63181-6F45-4A3A-A769-AB1F3F2CE5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STRUKTURA TLA</a:t>
            </a:r>
          </a:p>
        </p:txBody>
      </p:sp>
      <p:sp>
        <p:nvSpPr>
          <p:cNvPr id="13" name="Rezervirano mjesto sadržaja 12">
            <a:extLst>
              <a:ext uri="{FF2B5EF4-FFF2-40B4-BE49-F238E27FC236}">
                <a16:creationId xmlns:a16="http://schemas.microsoft.com/office/drawing/2014/main" id="{D29DC382-EB73-4EBD-BE31-B3BC8C5DB56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2673" y="1766455"/>
            <a:ext cx="10674927" cy="4862945"/>
          </a:xfrm>
        </p:spPr>
        <p:txBody>
          <a:bodyPr>
            <a:normAutofit/>
          </a:bodyPr>
          <a:lstStyle/>
          <a:p>
            <a:r>
              <a:rPr lang="hr-HR" sz="2600" cap="none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granularna</a:t>
            </a:r>
            <a:endParaRPr lang="hr-HR" sz="2600" cap="none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r>
              <a:rPr lang="hr-HR" sz="2600" cap="none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grudasta</a:t>
            </a:r>
            <a:r>
              <a:rPr lang="hr-HR" sz="2600" cap="none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(kamenita)</a:t>
            </a:r>
          </a:p>
          <a:p>
            <a:r>
              <a:rPr lang="hr-HR" sz="2600" cap="none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prizmatična</a:t>
            </a:r>
            <a:endParaRPr lang="hr-HR" sz="2600" cap="none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r>
              <a:rPr lang="hr-HR" sz="2600" cap="none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kolonasta</a:t>
            </a:r>
            <a:endParaRPr lang="hr-HR" sz="2600" cap="none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r>
              <a:rPr lang="hr-HR" sz="2600" cap="none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plitka</a:t>
            </a:r>
          </a:p>
          <a:p>
            <a:r>
              <a:rPr lang="hr-HR" sz="2600" cap="none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zrnata</a:t>
            </a:r>
          </a:p>
          <a:p>
            <a:r>
              <a:rPr lang="hr-HR" sz="2600" cap="none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masivna</a:t>
            </a:r>
          </a:p>
          <a:p>
            <a:endParaRPr lang="hr-HR" dirty="0"/>
          </a:p>
        </p:txBody>
      </p:sp>
      <p:pic>
        <p:nvPicPr>
          <p:cNvPr id="14" name="Slika 13">
            <a:extLst>
              <a:ext uri="{FF2B5EF4-FFF2-40B4-BE49-F238E27FC236}">
                <a16:creationId xmlns:a16="http://schemas.microsoft.com/office/drawing/2014/main" id="{5A6185D5-73D2-49C6-856B-BDDFE211E3B7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1078" y="2290894"/>
            <a:ext cx="1714933" cy="10619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Slika 14">
            <a:extLst>
              <a:ext uri="{FF2B5EF4-FFF2-40B4-BE49-F238E27FC236}">
                <a16:creationId xmlns:a16="http://schemas.microsoft.com/office/drawing/2014/main" id="{69036093-F85F-43F9-9F05-F46EDD56E68B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5991" y="2290892"/>
            <a:ext cx="1714933" cy="10619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Slika 15">
            <a:extLst>
              <a:ext uri="{FF2B5EF4-FFF2-40B4-BE49-F238E27FC236}">
                <a16:creationId xmlns:a16="http://schemas.microsoft.com/office/drawing/2014/main" id="{95BB9D32-4B97-402A-903F-EBA39DEBFEDD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0904" y="2214694"/>
            <a:ext cx="1462514" cy="11381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Slika 16">
            <a:extLst>
              <a:ext uri="{FF2B5EF4-FFF2-40B4-BE49-F238E27FC236}">
                <a16:creationId xmlns:a16="http://schemas.microsoft.com/office/drawing/2014/main" id="{946FCF8E-EBC2-425B-8397-334C0FA843A3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4675" y="3838142"/>
            <a:ext cx="1714933" cy="10619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Slika 17">
            <a:extLst>
              <a:ext uri="{FF2B5EF4-FFF2-40B4-BE49-F238E27FC236}">
                <a16:creationId xmlns:a16="http://schemas.microsoft.com/office/drawing/2014/main" id="{4DA6FBFE-E89C-40BC-B5AC-A5BDFDAFA252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9588" y="3828474"/>
            <a:ext cx="1503869" cy="10619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Slika 18">
            <a:extLst>
              <a:ext uri="{FF2B5EF4-FFF2-40B4-BE49-F238E27FC236}">
                <a16:creationId xmlns:a16="http://schemas.microsoft.com/office/drawing/2014/main" id="{6DB13840-90FC-4094-BA29-6BDD0E923DB8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278" y="3728032"/>
            <a:ext cx="1464250" cy="12821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Slika 19">
            <a:extLst>
              <a:ext uri="{FF2B5EF4-FFF2-40B4-BE49-F238E27FC236}">
                <a16:creationId xmlns:a16="http://schemas.microsoft.com/office/drawing/2014/main" id="{DA27EDA1-FF1F-40F7-ACA9-E6F809908C91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3349" y="3728032"/>
            <a:ext cx="1462514" cy="12821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26862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>
            <a:extLst>
              <a:ext uri="{FF2B5EF4-FFF2-40B4-BE49-F238E27FC236}">
                <a16:creationId xmlns:a16="http://schemas.microsoft.com/office/drawing/2014/main" id="{22790EC5-ACA7-4536-8066-B60199F3C6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AD20AEA-7CAF-4A83-BE2E-EAF010B8B7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255CADE-DCE0-447F-B290-2AE78E5E55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245587C-701C-48A1-9B6B-10C3DF81A8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33061" y="-2"/>
            <a:ext cx="81313" cy="6858002"/>
          </a:xfrm>
          <a:prstGeom prst="rect">
            <a:avLst/>
          </a:prstGeom>
          <a:gradFill flip="none" rotWithShape="1">
            <a:gsLst>
              <a:gs pos="84000">
                <a:srgbClr val="B5B5B5"/>
              </a:gs>
              <a:gs pos="60159">
                <a:srgbClr val="D5D5D5"/>
              </a:gs>
              <a:gs pos="50447">
                <a:srgbClr val="E6E6E6"/>
              </a:gs>
              <a:gs pos="44260">
                <a:srgbClr val="D5D5D5"/>
              </a:gs>
              <a:gs pos="15928">
                <a:srgbClr val="B5B5B5"/>
              </a:gs>
              <a:gs pos="7000">
                <a:srgbClr val="8A8A8A"/>
              </a:gs>
              <a:gs pos="0">
                <a:srgbClr val="BBBBBB"/>
              </a:gs>
              <a:gs pos="93000">
                <a:srgbClr val="8A8A8A"/>
              </a:gs>
              <a:gs pos="100000">
                <a:srgbClr val="BBBBB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E5CF545-7AAF-4A13-8871-089E929E85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17">
            <a:extLst>
              <a:ext uri="{FF2B5EF4-FFF2-40B4-BE49-F238E27FC236}">
                <a16:creationId xmlns:a16="http://schemas.microsoft.com/office/drawing/2014/main" id="{E35931B6-0040-4D81-B55B-5DBA58C7B078}"/>
              </a:ext>
            </a:extLst>
          </p:cNvPr>
          <p:cNvPicPr>
            <a:picLocks noGrp="1"/>
          </p:cNvPicPr>
          <p:nvPr>
            <p:ph sz="quarter" idx="13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7318"/>
          <a:stretch/>
        </p:blipFill>
        <p:spPr>
          <a:xfrm>
            <a:off x="8860" y="10"/>
            <a:ext cx="6924201" cy="6857990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1065B686-879A-4C3C-89F5-38B0BA81AA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70382" y="1358901"/>
            <a:ext cx="3707844" cy="273049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TEKSTURA TLA</a:t>
            </a:r>
          </a:p>
        </p:txBody>
      </p:sp>
    </p:spTree>
    <p:extLst>
      <p:ext uri="{BB962C8B-B14F-4D97-AF65-F5344CB8AC3E}">
        <p14:creationId xmlns:p14="http://schemas.microsoft.com/office/powerpoint/2010/main" val="483652609"/>
      </p:ext>
    </p:extLst>
  </p:cSld>
  <p:clrMapOvr>
    <a:masterClrMapping/>
  </p:clrMapOvr>
</p:sld>
</file>

<file path=ppt/theme/theme1.xml><?xml version="1.0" encoding="utf-8"?>
<a:theme xmlns:a="http://schemas.openxmlformats.org/drawingml/2006/main" name="Kapljica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</TotalTime>
  <Words>242</Words>
  <Application>Microsoft Office PowerPoint</Application>
  <PresentationFormat>Široki zaslon</PresentationFormat>
  <Paragraphs>52</Paragraphs>
  <Slides>13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13</vt:i4>
      </vt:variant>
    </vt:vector>
  </HeadingPairs>
  <TitlesOfParts>
    <vt:vector size="17" baseType="lpstr">
      <vt:lpstr>Arial</vt:lpstr>
      <vt:lpstr>Comic Sans MS</vt:lpstr>
      <vt:lpstr>Tw Cen MT</vt:lpstr>
      <vt:lpstr>Kapljica</vt:lpstr>
      <vt:lpstr>KARAKTERIZACIJA TLA NA PODRUČJU PORJEČJA RIJEKE CETINE</vt:lpstr>
      <vt:lpstr>TLO (PEDOSFERA)</vt:lpstr>
      <vt:lpstr>Kako nastaje tlo?</vt:lpstr>
      <vt:lpstr>SASTAV TLA:  1. čvrste čestice      - mineralne tvari (pijesak, prah, glina)  - organske tvari 2. voda 3. zrak </vt:lpstr>
      <vt:lpstr>SVOJSTVA TLA</vt:lpstr>
      <vt:lpstr>Boja tla</vt:lpstr>
      <vt:lpstr>KONZISTENCIJA</vt:lpstr>
      <vt:lpstr>STRUKTURA TLA</vt:lpstr>
      <vt:lpstr>TEKSTURA TLA</vt:lpstr>
      <vt:lpstr>VRSTE TLA</vt:lpstr>
      <vt:lpstr>POROZNOST I PROPUSNOST</vt:lpstr>
      <vt:lpstr>ISTRAŽIVAČKI RADOVI U PRIRODOSLOVLJU</vt:lpstr>
      <vt:lpstr>kahoot.it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UTJEČE LI VRSTA TLA NA ELEKTRIČNU VODLJIVOST VODOVODNE VODE?</dc:title>
  <dc:creator>Tamara Banović</dc:creator>
  <cp:lastModifiedBy>Tamara Banović</cp:lastModifiedBy>
  <cp:revision>15</cp:revision>
  <dcterms:created xsi:type="dcterms:W3CDTF">2019-11-28T15:21:33Z</dcterms:created>
  <dcterms:modified xsi:type="dcterms:W3CDTF">2024-06-29T17:26:45Z</dcterms:modified>
</cp:coreProperties>
</file>