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5" r:id="rId5"/>
    <p:sldId id="266" r:id="rId6"/>
  </p:sldIdLst>
  <p:sldSz cx="9144000" cy="6858000" type="screen4x3"/>
  <p:notesSz cx="6858000" cy="9144000"/>
  <p:defaultTextStyle>
    <a:defPPr lvl="0">
      <a:defRPr lang="sr-Latn-C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11.1.2021.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1440160"/>
          </a:xfrm>
        </p:spPr>
        <p:txBody>
          <a:bodyPr>
            <a:normAutofit/>
          </a:bodyPr>
          <a:lstStyle/>
          <a:p>
            <a:r>
              <a:rPr lang="hr-HR" sz="6000" b="1" dirty="0">
                <a:solidFill>
                  <a:srgbClr val="C00000"/>
                </a:solidFill>
              </a:rPr>
              <a:t>PEBBLE "Bepo"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7772400" cy="936104"/>
          </a:xfrm>
        </p:spPr>
        <p:txBody>
          <a:bodyPr>
            <a:normAutofit fontScale="85000" lnSpcReduction="10000"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Awarded and protected product</a:t>
            </a:r>
            <a:endParaRPr lang="hr-HR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64502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Pupil cooperative „Rašeljka” – Elementary school „Josip Pupačić” Omiš, Croatia</a:t>
            </a:r>
          </a:p>
          <a:p>
            <a:r>
              <a:rPr lang="hr-HR" sz="2000" b="1" dirty="0"/>
              <a:t>Painting and sculpture section</a:t>
            </a:r>
          </a:p>
          <a:p>
            <a:r>
              <a:rPr lang="hr-HR" b="1" dirty="0"/>
              <a:t>Head of section : prof. Aleksandra Radunić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730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Harmony singing is a traditional Croatian vocal music from Dalmatia.</a:t>
            </a:r>
          </a:p>
          <a:p>
            <a:r>
              <a:rPr lang="en-US" dirty="0"/>
              <a:t>It is sung in many voices, unaccompanied by musical instruments.</a:t>
            </a:r>
          </a:p>
          <a:p>
            <a:r>
              <a:rPr lang="en-US" dirty="0"/>
              <a:t>Harmony singing is </a:t>
            </a:r>
            <a:r>
              <a:rPr lang="ta-IN" dirty="0"/>
              <a:t>extremely </a:t>
            </a:r>
            <a:r>
              <a:rPr lang="en-US" dirty="0"/>
              <a:t> popular</a:t>
            </a:r>
            <a:r>
              <a:rPr lang="ta-IN" dirty="0"/>
              <a:t> in Omiš with it’s annual festival.</a:t>
            </a:r>
            <a:r>
              <a:rPr lang="en-US" dirty="0"/>
              <a:t>  </a:t>
            </a:r>
            <a:r>
              <a:rPr lang="ta-IN" dirty="0"/>
              <a:t>We  just celebrated</a:t>
            </a:r>
            <a:r>
              <a:rPr lang="en-US" dirty="0"/>
              <a:t> 50 years </a:t>
            </a:r>
            <a:r>
              <a:rPr lang="ta-IN" dirty="0"/>
              <a:t>of this event. </a:t>
            </a:r>
            <a:r>
              <a:rPr lang="en-US" dirty="0"/>
              <a:t> </a:t>
            </a:r>
            <a:r>
              <a:rPr lang="ta-IN" dirty="0"/>
              <a:t>W</a:t>
            </a:r>
            <a:r>
              <a:rPr lang="en-US" dirty="0"/>
              <a:t>e </a:t>
            </a:r>
            <a:r>
              <a:rPr lang="ta-IN" dirty="0"/>
              <a:t>created an</a:t>
            </a:r>
            <a:r>
              <a:rPr lang="en-US" dirty="0"/>
              <a:t> original souvenir</a:t>
            </a:r>
            <a:r>
              <a:rPr lang="ta-IN" dirty="0"/>
              <a:t> in honor of this tradition.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400" b="1" dirty="0">
                <a:solidFill>
                  <a:srgbClr val="C00000"/>
                </a:solidFill>
              </a:rPr>
              <a:t>SOMETHING ABOUT THESE</a:t>
            </a:r>
          </a:p>
        </p:txBody>
      </p:sp>
    </p:spTree>
    <p:extLst>
      <p:ext uri="{BB962C8B-B14F-4D97-AF65-F5344CB8AC3E}">
        <p14:creationId xmlns:p14="http://schemas.microsoft.com/office/powerpoint/2010/main" val="142363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product type 1</a:t>
            </a:r>
            <a:endParaRPr lang="hr-H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622898" cy="214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29" y="1916832"/>
            <a:ext cx="4292886" cy="214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295304"/>
            <a:ext cx="3925887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0" y="4318473"/>
            <a:ext cx="3978275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3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Pictures\Saved Pictures\20170330_100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665" y="1481138"/>
            <a:ext cx="722267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product type 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238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s-jpupacic-omis.skole.hr/upload/os-jpupacic-omis/images/static3/1135/Image/bepoibepina.jpg">
            <a:extLst>
              <a:ext uri="{FF2B5EF4-FFF2-40B4-BE49-F238E27FC236}">
                <a16:creationId xmlns:a16="http://schemas.microsoft.com/office/drawing/2014/main" id="{D0438916-8E5D-44C3-96E3-374E8A3C7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536370" cy="51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os-jpupacic-omis.skole.hr/upload/os-jpupacic-omis/images/static3/1136/Image/smotra%20201/image-0-02-05-66b2ae2991ecc8bb6b9eb93bba8bab00fadd1844824798ff48195f8c85682943-V.jpg">
            <a:extLst>
              <a:ext uri="{FF2B5EF4-FFF2-40B4-BE49-F238E27FC236}">
                <a16:creationId xmlns:a16="http://schemas.microsoft.com/office/drawing/2014/main" id="{60A2EE6F-A6F5-4639-8715-2684FDCA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9798"/>
            <a:ext cx="3384376" cy="50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79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102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Lucida Sans Unicode</vt:lpstr>
      <vt:lpstr>Verdana</vt:lpstr>
      <vt:lpstr>Wingdings 2</vt:lpstr>
      <vt:lpstr>Wingdings 3</vt:lpstr>
      <vt:lpstr>Gomilanje</vt:lpstr>
      <vt:lpstr>PEBBLE "Bepo"</vt:lpstr>
      <vt:lpstr>SOMETHING ABOUT THESE</vt:lpstr>
      <vt:lpstr>Final product type 1</vt:lpstr>
      <vt:lpstr>Final product type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PEBBLE "Bepo"</dc:title>
  <dc:creator>sandrina</dc:creator>
  <cp:lastModifiedBy>sandra radunic</cp:lastModifiedBy>
  <cp:revision>10</cp:revision>
  <dcterms:modified xsi:type="dcterms:W3CDTF">2021-01-11T16:28:18Z</dcterms:modified>
</cp:coreProperties>
</file>