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70" r:id="rId4"/>
    <p:sldId id="274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70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399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569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49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41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08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68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51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05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4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67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87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348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98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422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49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968D-AA8A-4201-8A9E-5FCD4151AF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83B1649-6C7D-4C03-AB92-CF08F3DB0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Word_Document3.docx"/><Relationship Id="rId7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package" Target="../embeddings/Microsoft_Word_Document6.docx"/><Relationship Id="rId7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7.docx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986" y="420674"/>
            <a:ext cx="8352692" cy="7000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85913"/>
          </a:xfrm>
        </p:spPr>
        <p:txBody>
          <a:bodyPr/>
          <a:lstStyle/>
          <a:p>
            <a:r>
              <a:rPr lang="hr-HR" sz="6600" b="1" dirty="0" smtClean="0">
                <a:solidFill>
                  <a:srgbClr val="FFFF00"/>
                </a:solidFill>
              </a:rPr>
              <a:t>Kad se voli u školi</a:t>
            </a:r>
            <a:endParaRPr lang="hr-HR" sz="6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40675" y="420675"/>
            <a:ext cx="90007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Projektna nastava : učenici 5. d , 8. c i d</a:t>
            </a:r>
            <a:br>
              <a:rPr lang="hr-HR" sz="3600" dirty="0">
                <a:solidFill>
                  <a:srgbClr val="002060"/>
                </a:solidFill>
              </a:rPr>
            </a:br>
            <a:r>
              <a:rPr lang="hr-HR" sz="2200" dirty="0">
                <a:solidFill>
                  <a:srgbClr val="002060"/>
                </a:solidFill>
              </a:rPr>
              <a:t>Nastavnica : M. Ćurlin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508123"/>
              </p:ext>
            </p:extLst>
          </p:nvPr>
        </p:nvGraphicFramePr>
        <p:xfrm>
          <a:off x="802167" y="2160589"/>
          <a:ext cx="6865327" cy="6916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Document" r:id="rId3" imgW="5929084" imgH="4982793" progId="Word.Document.12">
                  <p:embed/>
                </p:oleObj>
              </mc:Choice>
              <mc:Fallback>
                <p:oleObj name="Document" r:id="rId3" imgW="5929084" imgH="49827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2167" y="2160589"/>
                        <a:ext cx="6865327" cy="6916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033085"/>
              </p:ext>
            </p:extLst>
          </p:nvPr>
        </p:nvGraphicFramePr>
        <p:xfrm>
          <a:off x="1212453" y="1137350"/>
          <a:ext cx="8253660" cy="63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Document" r:id="rId5" imgW="5746651" imgH="5216030" progId="Word.Document.12">
                  <p:embed/>
                </p:oleObj>
              </mc:Choice>
              <mc:Fallback>
                <p:oleObj name="Document" r:id="rId5" imgW="5746651" imgH="52160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2453" y="1137350"/>
                        <a:ext cx="8253660" cy="6330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71159"/>
              </p:ext>
            </p:extLst>
          </p:nvPr>
        </p:nvGraphicFramePr>
        <p:xfrm>
          <a:off x="6721214" y="677794"/>
          <a:ext cx="5277080" cy="659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Document" r:id="rId7" imgW="6815394" imgH="10358028" progId="Word.Document.12">
                  <p:embed/>
                </p:oleObj>
              </mc:Choice>
              <mc:Fallback>
                <p:oleObj name="Document" r:id="rId7" imgW="6815394" imgH="103580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21214" y="677794"/>
                        <a:ext cx="5277080" cy="6593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4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744668"/>
              </p:ext>
            </p:extLst>
          </p:nvPr>
        </p:nvGraphicFramePr>
        <p:xfrm>
          <a:off x="1111698" y="1930400"/>
          <a:ext cx="4213225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Document" r:id="rId3" imgW="5958173" imgH="7662684" progId="Word.Document.12">
                  <p:embed/>
                </p:oleObj>
              </mc:Choice>
              <mc:Fallback>
                <p:oleObj name="Document" r:id="rId3" imgW="5958173" imgH="76626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698" y="1930400"/>
                        <a:ext cx="4213225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055032"/>
              </p:ext>
            </p:extLst>
          </p:nvPr>
        </p:nvGraphicFramePr>
        <p:xfrm>
          <a:off x="4385123" y="2559050"/>
          <a:ext cx="5911850" cy="478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Document" r:id="rId5" imgW="5911487" imgH="4790166" progId="Word.Document.12">
                  <p:embed/>
                </p:oleObj>
              </mc:Choice>
              <mc:Fallback>
                <p:oleObj name="Document" r:id="rId5" imgW="5911487" imgH="47901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5123" y="2559050"/>
                        <a:ext cx="5911850" cy="478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16280"/>
              </p:ext>
            </p:extLst>
          </p:nvPr>
        </p:nvGraphicFramePr>
        <p:xfrm>
          <a:off x="7341048" y="1930400"/>
          <a:ext cx="4122737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Document" r:id="rId7" imgW="5746651" imgH="7553433" progId="Word.Document.12">
                  <p:embed/>
                </p:oleObj>
              </mc:Choice>
              <mc:Fallback>
                <p:oleObj name="Document" r:id="rId7" imgW="5746651" imgH="75534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1048" y="1930400"/>
                        <a:ext cx="4122737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63810"/>
              </p:ext>
            </p:extLst>
          </p:nvPr>
        </p:nvGraphicFramePr>
        <p:xfrm>
          <a:off x="-881798" y="2346387"/>
          <a:ext cx="574675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Document" r:id="rId3" imgW="5746651" imgH="4963027" progId="Word.Document.12">
                  <p:embed/>
                </p:oleObj>
              </mc:Choice>
              <mc:Fallback>
                <p:oleObj name="Document" r:id="rId3" imgW="5746651" imgH="49630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881798" y="2346387"/>
                        <a:ext cx="5746750" cy="496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6032"/>
              </p:ext>
            </p:extLst>
          </p:nvPr>
        </p:nvGraphicFramePr>
        <p:xfrm>
          <a:off x="6422020" y="2160589"/>
          <a:ext cx="3571875" cy="59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Document" r:id="rId5" imgW="5746651" imgH="8716384" progId="Word.Document.12">
                  <p:embed/>
                </p:oleObj>
              </mc:Choice>
              <mc:Fallback>
                <p:oleObj name="Document" r:id="rId5" imgW="5746651" imgH="87163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2020" y="2160589"/>
                        <a:ext cx="3571875" cy="59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72810"/>
              </p:ext>
            </p:extLst>
          </p:nvPr>
        </p:nvGraphicFramePr>
        <p:xfrm>
          <a:off x="4012950" y="1818672"/>
          <a:ext cx="31289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Document" r:id="rId7" imgW="5746651" imgH="9948336" progId="Word.Document.12">
                  <p:embed/>
                </p:oleObj>
              </mc:Choice>
              <mc:Fallback>
                <p:oleObj name="Document" r:id="rId7" imgW="5746651" imgH="9948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12950" y="1818672"/>
                        <a:ext cx="31289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92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18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Document</vt:lpstr>
      <vt:lpstr>Kad se voli u školi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Ante Ćurlin</dc:creator>
  <cp:lastModifiedBy>Korisnik</cp:lastModifiedBy>
  <cp:revision>30</cp:revision>
  <dcterms:created xsi:type="dcterms:W3CDTF">2021-02-09T16:47:30Z</dcterms:created>
  <dcterms:modified xsi:type="dcterms:W3CDTF">2022-07-05T07:43:04Z</dcterms:modified>
</cp:coreProperties>
</file>