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76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67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898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810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506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9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288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319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251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14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626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045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177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00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0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653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90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5361AE-9D61-44A3-85A3-2C8ECAC26E82}" type="datetimeFigureOut">
              <a:rPr lang="hr-HR" smtClean="0"/>
              <a:t>19.2.2015.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35E6F-6F9C-437F-8842-9CAB054A2C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7753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5010411"/>
            <a:ext cx="5904478" cy="129435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4" y="643002"/>
            <a:ext cx="9975438" cy="57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404723" cy="5910504"/>
          </a:xfrm>
        </p:spPr>
      </p:pic>
    </p:spTree>
    <p:extLst>
      <p:ext uri="{BB962C8B-B14F-4D97-AF65-F5344CB8AC3E}">
        <p14:creationId xmlns:p14="http://schemas.microsoft.com/office/powerpoint/2010/main" val="99312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8" y="452718"/>
            <a:ext cx="9118948" cy="5735139"/>
          </a:xfrm>
        </p:spPr>
      </p:pic>
    </p:spTree>
    <p:extLst>
      <p:ext uri="{BB962C8B-B14F-4D97-AF65-F5344CB8AC3E}">
        <p14:creationId xmlns:p14="http://schemas.microsoft.com/office/powerpoint/2010/main" val="420757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951978"/>
            <a:ext cx="9404723" cy="90127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" y="742167"/>
            <a:ext cx="6513536" cy="53736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85" y="0"/>
            <a:ext cx="5110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0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5" y="626302"/>
            <a:ext cx="9670093" cy="5774498"/>
          </a:xfrm>
        </p:spPr>
      </p:pic>
    </p:spTree>
    <p:extLst>
      <p:ext uri="{BB962C8B-B14F-4D97-AF65-F5344CB8AC3E}">
        <p14:creationId xmlns:p14="http://schemas.microsoft.com/office/powerpoint/2010/main" val="114529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7" y="263046"/>
            <a:ext cx="4819650" cy="63005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38" y="263046"/>
            <a:ext cx="6182922" cy="63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8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25" y="1027134"/>
            <a:ext cx="4435024" cy="51607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494778"/>
            <a:ext cx="7000855" cy="5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6" y="452719"/>
            <a:ext cx="10271342" cy="6010712"/>
          </a:xfrm>
        </p:spPr>
      </p:pic>
    </p:spTree>
    <p:extLst>
      <p:ext uri="{BB962C8B-B14F-4D97-AF65-F5344CB8AC3E}">
        <p14:creationId xmlns:p14="http://schemas.microsoft.com/office/powerpoint/2010/main" val="176728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46111" y="2842804"/>
            <a:ext cx="9404723" cy="15091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82" y="1739977"/>
            <a:ext cx="4817225" cy="36160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7" y="475987"/>
            <a:ext cx="6399605" cy="61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05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Ante</dc:creator>
  <cp:lastModifiedBy>Ante</cp:lastModifiedBy>
  <cp:revision>4</cp:revision>
  <dcterms:created xsi:type="dcterms:W3CDTF">2015-02-19T14:43:39Z</dcterms:created>
  <dcterms:modified xsi:type="dcterms:W3CDTF">2015-02-19T15:10:22Z</dcterms:modified>
</cp:coreProperties>
</file>