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60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7" autoAdjust="0"/>
    <p:restoredTop sz="94660"/>
  </p:normalViewPr>
  <p:slideViewPr>
    <p:cSldViewPr snapToGrid="0">
      <p:cViewPr varScale="1">
        <p:scale>
          <a:sx n="83" d="100"/>
          <a:sy n="83" d="100"/>
        </p:scale>
        <p:origin x="4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https://mail-attachment.googleusercontent.com/attachment/u/0/?ui=2&amp;ik=1f99259666&amp;attid=0.0.1&amp;permmsgid=msg-f:1795933947705847942&amp;th=18ec706901127086&amp;view=att&amp;disp=inline&amp;realattid=ii_lutitsl01&amp;saddbat=ANGjdJ9vuVWbpoJ0aTJxw2Q5_78veASbEl75iJSaKuzu4D-pcoDdMLay3iPZdVEBQ-YPsogWn67bq46TKMH7D9FCVWsytjMHVqfemMXGs8IKKPzx6b6zl-wmNQdtV332rrFj5vEXMfYal4BIj6n1piR8WVvVBKxmwtZbVZWhTX3tX9qAvkyiIuuA89wT-UerRGtcu5xMDd4oMhzFoJ7h4tLBdxhjeKOpwoDGHW5aa5ZGWXU9oD5AI_6yHos9WT0oWO8Y_3-aky4hoTfwIlwpQF5KFQQCKyfDFC_ZP03EWywofxazKnmDxEcCB_iy5Eif0jqPXTj-VO-4LrXb-eRYmhrOE7ZBcGEG6Okc4x8-6MK2i7VIq8KcW_RwNPtLH1AG_LTp2MeJa80LMHthWsVIGrwBFCTujxCuY72LVAwdmTMFuDJVuURnwBE2MvnSlfXCNz6yc0CKkAq2GT9aUAebH9GN-XpeBqmVfQBzFlnkeLsn-8AjS9ymd0WG6OyQcz4fzBgjcJFAKin_9v6Ed_f7gozsjD27qSImsQ_YAsmnLzCQ9cOdDGn-nCKOwODnaqYdVUxaeelKhwvwbYfr05j9QLmqoh0OqEdA9qCrfHc3HuFelzutyJKW97sht6uINB3jN9NmSBkBYco1-IQqdjnLFE9W3N4rDTxioMUUa7a5-TtTjN2IyeTfQmp8WSeAUJCB48Gw_nUyuy_HpKNnAW5exaVHIiAIq5zR0HnCA8GBZwBazPp3QR2NowJw_GJkQCZaQPvD8s2Pt7Jixp8cgcWdk6ODckxN6kLKaEDqtGhh-SlOdL_OPDItY2HdAIVn_dstXBNkuACYol1qC_peYsJWXnvUZ60Af3xA6OxFO9cXP-_d5gUe1kF4L80zHkhdb8ff_6Jf6PivHWpIGKgntRO-ZitIQ8M1RezHwiMj1NBtRbeq0OgQBExSfh1nf57EUbQdPcefNrycKR84myk68fi0KJQ9mBxym21YTYhHtkRppLzt9qQAnoPsNhQIzWIozJmSOM72khXh3qmF0QaZk_rDUhj-tBsXsDFAXii5Za0-7O2RfuFngPcWGavjy5Pn5FBnbGCwFcAPicWX0QO84LX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5915"/>
            <a:ext cx="12191999" cy="6722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638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NEVIDLJIVI…</a:t>
            </a:r>
            <a:r>
              <a:rPr lang="hr-H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6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TKO SU ? </a:t>
            </a:r>
            <a:r>
              <a:rPr lang="hr-HR" sz="31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(POKUŠAJMO IH PRIMJETITI)</a:t>
            </a:r>
            <a:endParaRPr lang="hr-HR" sz="31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51012" y="4535055"/>
            <a:ext cx="8689976" cy="722744"/>
          </a:xfr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33532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28600" lvl="0" indent="-228600">
              <a:lnSpc>
                <a:spcPct val="120000"/>
              </a:lnSpc>
              <a:spcBef>
                <a:spcPts val="1000"/>
              </a:spcBef>
            </a:pPr>
            <a:r>
              <a:rPr lang="hr-HR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ERASMUS + 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KA220-SCH 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- Cooperation partnerships in </a:t>
            </a:r>
            <a:r>
              <a:rPr lang="hr-HR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/>
            </a:r>
            <a:br>
              <a:rPr lang="hr-HR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</a:b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school </a:t>
            </a:r>
            <a:r>
              <a:rPr lang="en-US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educatio</a:t>
            </a:r>
            <a:r>
              <a:rPr lang="hr-HR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n</a:t>
            </a:r>
            <a:br>
              <a:rPr lang="hr-HR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</a:br>
            <a:endParaRPr lang="hr-HR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Prihvatiti različitosti</a:t>
            </a:r>
          </a:p>
          <a:p>
            <a:pPr marL="0" indent="0">
              <a:buNone/>
            </a:pPr>
            <a:r>
              <a:rPr lang="hr-HR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Što nas sve čini manje vidljivim u okolini</a:t>
            </a:r>
          </a:p>
          <a:p>
            <a:pPr marL="0" indent="0">
              <a:buNone/>
            </a:pPr>
            <a:r>
              <a:rPr lang="hr-H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Prihvaćamo li se</a:t>
            </a:r>
          </a:p>
          <a:p>
            <a:pPr marL="0" indent="0">
              <a:buNone/>
            </a:pPr>
            <a:r>
              <a:rPr lang="hr-HR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Uočiti one </a:t>
            </a:r>
            <a:r>
              <a:rPr lang="hr-HR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kojE</a:t>
            </a:r>
            <a:r>
              <a:rPr lang="hr-HR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NESVJESNO </a:t>
            </a:r>
            <a:r>
              <a:rPr lang="hr-HR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zanemarUJEMO</a:t>
            </a:r>
            <a:r>
              <a:rPr lang="hr-HR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društvu</a:t>
            </a:r>
          </a:p>
          <a:p>
            <a:pPr marL="0" indent="0">
              <a:buNone/>
            </a:pPr>
            <a:r>
              <a:rPr lang="hr-HR" sz="2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Kako postupiti</a:t>
            </a:r>
            <a:endParaRPr lang="hr-HR" sz="24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lik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82615" y="649674"/>
            <a:ext cx="1596177" cy="15338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5845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61709" y="470582"/>
            <a:ext cx="933190" cy="122906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33192"/>
          </a:xfrm>
        </p:spPr>
        <p:txBody>
          <a:bodyPr>
            <a:normAutofit/>
          </a:bodyPr>
          <a:lstStyle/>
          <a:p>
            <a:r>
              <a:rPr lang="hr-HR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različitosti</a:t>
            </a:r>
            <a:endParaRPr lang="hr-HR" sz="4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JEZIK …</a:t>
            </a:r>
            <a:endParaRPr lang="hr-HR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hr-H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Izgled</a:t>
            </a:r>
            <a:r>
              <a:rPr lang="hr-HR" dirty="0" smtClean="0"/>
              <a:t> …</a:t>
            </a:r>
          </a:p>
          <a:p>
            <a:pPr marL="0" indent="0">
              <a:buNone/>
            </a:pP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 …</a:t>
            </a:r>
            <a:r>
              <a:rPr lang="hr-HR" dirty="0" smtClean="0"/>
              <a:t>  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Spol</a:t>
            </a:r>
            <a:r>
              <a:rPr lang="hr-HR" dirty="0" smtClean="0"/>
              <a:t> … 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Rasa …</a:t>
            </a:r>
            <a:r>
              <a:rPr lang="hr-HR" dirty="0" smtClean="0"/>
              <a:t>  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vjera</a:t>
            </a:r>
            <a:r>
              <a:rPr lang="hr-HR" dirty="0" smtClean="0"/>
              <a:t> … 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FINANCIJE….</a:t>
            </a:r>
            <a:endParaRPr lang="hr-HR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2708098"/>
      </p:ext>
    </p:extLst>
  </p:cSld>
  <p:clrMapOvr>
    <a:masterClrMapping/>
  </p:clrMapOvr>
</p:sld>
</file>

<file path=ppt/theme/theme1.xml><?xml version="1.0" encoding="utf-8"?>
<a:theme xmlns:a="http://schemas.openxmlformats.org/drawingml/2006/main" name="Kapljic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TM04033925[[fn=Kapljica]]</Template>
  <TotalTime>200</TotalTime>
  <Words>46</Words>
  <Application>Microsoft Office PowerPoint</Application>
  <PresentationFormat>Široki zaslon</PresentationFormat>
  <Paragraphs>15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7" baseType="lpstr">
      <vt:lpstr>Arial</vt:lpstr>
      <vt:lpstr>Tw Cen MT</vt:lpstr>
      <vt:lpstr>Kapljica</vt:lpstr>
      <vt:lpstr>PowerPoint prezentacija</vt:lpstr>
      <vt:lpstr>NEVIDLJIVI… TKO SU ? (POKUŠAJMO IH PRIMJETITI)</vt:lpstr>
      <vt:lpstr>ERASMUS + KA220-SCH - Cooperation partnerships in  school education </vt:lpstr>
      <vt:lpstr>različitosti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Davorka Deur</dc:creator>
  <cp:lastModifiedBy>Davorka Deur</cp:lastModifiedBy>
  <cp:revision>10</cp:revision>
  <dcterms:created xsi:type="dcterms:W3CDTF">2024-04-09T10:36:50Z</dcterms:created>
  <dcterms:modified xsi:type="dcterms:W3CDTF">2024-04-10T09:01:19Z</dcterms:modified>
</cp:coreProperties>
</file>