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3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304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862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91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459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92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09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639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915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233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2968F-D767-484F-BE18-C4568E235871}" type="datetimeFigureOut">
              <a:rPr lang="hr-HR" smtClean="0"/>
              <a:t>30.6.2021.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A335C-4116-4802-A3C1-B6061DCAE0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36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7909" y="1010193"/>
            <a:ext cx="4632959" cy="3178629"/>
          </a:xfrm>
        </p:spPr>
        <p:txBody>
          <a:bodyPr>
            <a:normAutofit/>
          </a:bodyPr>
          <a:lstStyle/>
          <a:p>
            <a:r>
              <a:rPr lang="hr-HR" sz="5400" b="1" dirty="0" smtClean="0"/>
              <a:t>Odnos prema tradicionalnoj priči</a:t>
            </a:r>
            <a:endParaRPr lang="hr-HR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27" y="470263"/>
            <a:ext cx="5186543" cy="566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7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69" y="931817"/>
            <a:ext cx="10452436" cy="464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3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69" y="862148"/>
            <a:ext cx="10986103" cy="421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1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4" y="252549"/>
            <a:ext cx="10892246" cy="592441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hr-H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Glavni </a:t>
            </a:r>
            <a:r>
              <a:rPr lang="hr-H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cilj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istraživanja bio je ispitati koliko su učenici upoznati s tradicionalnom 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pričom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Sudionici istraživanja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učenici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OŠ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Josip Pupačić.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istraživanju je sudjelovalo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 učenika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Istraživanje je provedeno u lipnju 2021. godine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Podatci su prikupljeni uz pomoć online upitnika Google obrasci.</a:t>
            </a:r>
            <a:endParaRPr lang="hr-H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Anketni upitnici rješavani su u virtualnoj učionici, za vrijeme trajanja redovnog sata Hrvatskog jezika. </a:t>
            </a:r>
            <a:endParaRPr lang="hr-H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hr-H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987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Rezultati 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23" y="1820091"/>
            <a:ext cx="10357612" cy="4258492"/>
          </a:xfrm>
        </p:spPr>
      </p:pic>
    </p:spTree>
    <p:extLst>
      <p:ext uri="{BB962C8B-B14F-4D97-AF65-F5344CB8AC3E}">
        <p14:creationId xmlns:p14="http://schemas.microsoft.com/office/powerpoint/2010/main" val="66087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789361"/>
            <a:ext cx="8263849" cy="5338593"/>
          </a:xfrm>
        </p:spPr>
      </p:pic>
    </p:spTree>
    <p:extLst>
      <p:ext uri="{BB962C8B-B14F-4D97-AF65-F5344CB8AC3E}">
        <p14:creationId xmlns:p14="http://schemas.microsoft.com/office/powerpoint/2010/main" val="71583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" y="931817"/>
            <a:ext cx="10863071" cy="43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703" y="812879"/>
            <a:ext cx="8204317" cy="506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1" y="783155"/>
            <a:ext cx="7948113" cy="551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40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2" y="740209"/>
            <a:ext cx="10456850" cy="448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8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58" y="914400"/>
            <a:ext cx="9123565" cy="408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3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Odnos prema tradicionalnoj priči</vt:lpstr>
      <vt:lpstr>PowerPoint Presentation</vt:lpstr>
      <vt:lpstr>Rezultati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Odnos prema tradicionalnoj priči</dc:title>
  <dc:creator>Korisnik</dc:creator>
  <cp:lastModifiedBy>Korisnik</cp:lastModifiedBy>
  <cp:revision>2</cp:revision>
  <dcterms:created xsi:type="dcterms:W3CDTF">2021-06-30T10:15:32Z</dcterms:created>
  <dcterms:modified xsi:type="dcterms:W3CDTF">2021-06-30T10:25:23Z</dcterms:modified>
</cp:coreProperties>
</file>