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53C81-84FB-45E4-AA95-AAC3A0FBA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DE7085-4D77-4BF6-AFAD-F277FC5B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304FD0-6417-4098-8977-4177E1E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A10780-FEC1-47DC-B24F-4466CB59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B02AB-0F0A-4B0F-B3B1-2DD99FF6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33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E7D25-6C6F-45ED-A1D5-DE9BFBC0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5F4BDF-FE6F-495F-B585-46CA30EF7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FA8F95-7750-4C05-A65C-78DAE86B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E06669-BC45-4FE5-BC5F-F451EE55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064AA3-2757-408E-B1CB-B743D2FB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64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7C0A6D-D224-4658-BD25-AC58BF39C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94C6C0-1EA4-44F2-B14D-41212CE38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05ABF-6901-4FB5-B937-697DACF6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361FDD-29BB-4BA1-89D4-7AF9C1D9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68AE08-5459-4F29-8BA0-B3500715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EBBC8-AD14-4F6E-A0CC-6C4ABCC5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3ECB77-6722-49A1-9E41-75620676F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0C40D-36DF-4A75-939A-31915C68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17CDE1-F651-429A-AF78-42B98480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9D0383-1E92-40F7-BDB1-49205D6D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16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0F313-E606-462E-8EB9-4B46CABF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BAD8E7-6511-4E6C-BC7B-2A3C5ADE2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2A5CCE-CF28-4B67-A6EA-7EB5A8D3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BE7BB4-46ED-4004-BF82-F0F97270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370059-71D3-49C2-817F-B42F14F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76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FD470-19AD-4971-B6F7-9B8CB111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A5233A-1E24-4280-BB8C-3B21EBD49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62261E-62A0-450F-BE07-25D48C0CF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7222D7-F768-4572-817F-682731A8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46335C-BA8D-4F38-9786-46ED5D83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EDC8D7-7BE1-4ACB-A3D7-707CEC84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383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791505-B72F-46AA-AE0A-96A9A561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DFB908-2C7B-4DE7-B8EB-1322D5E65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0B7C2-4EA5-497A-B58A-BFB6BF8B9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988301-CFBD-4F2A-817C-DABD6B231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4C218F-765B-4775-BDBC-A70B3318A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A97A8F1-C4E5-4BBE-B6DB-9EABB720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D881D1-E945-464C-827C-191CEB0C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AEDF03-15A6-4FCE-9753-0BBDC879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22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4E1ED-5C3F-4D8A-9C57-8EE2615D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E19916-F2E8-4616-A794-04ECA646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583B70-70DB-4508-819B-A181F349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1E9B2F-F03C-478A-A848-80CCA4D6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2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6C6368E-53B6-451D-A7BA-77BBBC3D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0587C5-36D8-4DA1-A9C4-A01518BB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710338-5C18-4DC6-94E4-DF4668A7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03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EF355-82C4-410F-9099-AACA231F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D9CCB8-603B-4D85-8564-7F93ACFD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FB1F3F-9351-4A03-BB03-744B1F0CA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6EB8AA-D9AE-4F4E-A042-DC36932F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135C40-0171-451E-ADDD-B6B009AD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C59612-934E-4B87-8C23-58BFA7F2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75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1A607-7AC2-4D45-A097-F62B4A29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38D44D-C831-45EC-A1B3-AF9AE8706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F51C8D-08F4-409B-A03F-F13F87883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096A5E-0C63-403A-9D50-A3E0C337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C16447-2DB6-43D3-86E5-31F2EE7C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A22813-7C64-446B-9B53-7F211B1B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01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8D37C2B-AB7D-465F-B4CC-97349B74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6370E2-5980-4E4A-AD94-0D3E81B4F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8FE400-BA40-44A4-8D5B-353D4C03A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7EC46-1E6B-4B40-B7B2-C2A5568BE684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BC091-D4EB-48CF-B4F7-F8F4153A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4C99C-DD5B-4DA3-9DF6-2F2B20BE1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C9F7-FB2A-4560-AA63-3BC236AAB0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54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29BF6-3CB7-4520-B18C-A98AFC144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9046"/>
          </a:xfrm>
        </p:spPr>
        <p:txBody>
          <a:bodyPr>
            <a:normAutofit fontScale="90000"/>
          </a:bodyPr>
          <a:lstStyle/>
          <a:p>
            <a:r>
              <a:rPr lang="hr-HR" dirty="0"/>
              <a:t>CRNI OVAN</a:t>
            </a:r>
            <a:br>
              <a:rPr lang="hr-HR" dirty="0"/>
            </a:br>
            <a:r>
              <a:rPr lang="hr-HR" sz="3600" dirty="0"/>
              <a:t>( hrvatska usmena priča)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43D3AD-BA54-47E1-A5CE-95E4F78AC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/>
          <a:lstStyle/>
          <a:p>
            <a:pPr algn="r"/>
            <a:r>
              <a:rPr lang="hr-HR" dirty="0"/>
              <a:t>prema usmenoj predaji, Marija Šarac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F6AE50-D416-4035-8248-F21ADBA17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492486"/>
            <a:ext cx="2371973" cy="1317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6E7AA-6B4C-490E-955D-F0513368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0" y="4619645"/>
            <a:ext cx="1927363" cy="11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132C58-8FDD-461F-B8B5-8DE96E8F7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ANALIZA PRIČE</a:t>
            </a:r>
          </a:p>
          <a:p>
            <a:pPr marL="0" indent="0">
              <a:buNone/>
            </a:pPr>
            <a:endParaRPr lang="hr-HR" dirty="0"/>
          </a:p>
          <a:p>
            <a:pPr lvl="0"/>
            <a:r>
              <a:rPr lang="hr-HR" dirty="0"/>
              <a:t>Kako započinje priča? Kakav je ugođaj u uvodu?</a:t>
            </a:r>
          </a:p>
          <a:p>
            <a:pPr lvl="0"/>
            <a:r>
              <a:rPr lang="hr-HR" dirty="0"/>
              <a:t>Što ljudi rade u polju, čime se bave?</a:t>
            </a:r>
          </a:p>
          <a:p>
            <a:pPr lvl="0"/>
            <a:r>
              <a:rPr lang="hr-HR" dirty="0"/>
              <a:t>Tko ili što ih poziva na odmor, da je vrijeme za stanku?</a:t>
            </a:r>
          </a:p>
          <a:p>
            <a:pPr lvl="0"/>
            <a:r>
              <a:rPr lang="hr-HR" dirty="0"/>
              <a:t>Što se obavezno treba učiniti prije jela? Zašto to Josip nije učinio?</a:t>
            </a:r>
          </a:p>
          <a:p>
            <a:pPr lvl="0"/>
            <a:r>
              <a:rPr lang="hr-HR" dirty="0"/>
              <a:t>Je li Josip vjerovao u priče? Gdje je otišao usred podneva?</a:t>
            </a:r>
          </a:p>
          <a:p>
            <a:pPr lvl="0"/>
            <a:r>
              <a:rPr lang="hr-HR" dirty="0"/>
              <a:t>Što mora učiniti osoba, koja u podne, na Cetini ugleda ogromnog crnog ovna?</a:t>
            </a:r>
          </a:p>
          <a:p>
            <a:pPr lvl="0"/>
            <a:r>
              <a:rPr lang="hr-HR" dirty="0"/>
              <a:t>Kako je Josip došao do kuće, tko mu je od odraslih pomogao?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278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F527BD-FE55-436F-99EE-85F4BFAF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60" y="848139"/>
            <a:ext cx="10373139" cy="5328824"/>
          </a:xfrm>
        </p:spPr>
        <p:txBody>
          <a:bodyPr>
            <a:normAutofit/>
          </a:bodyPr>
          <a:lstStyle/>
          <a:p>
            <a:r>
              <a:rPr lang="hr-HR" dirty="0"/>
              <a:t>RAZMIŠLJAJMO</a:t>
            </a:r>
          </a:p>
          <a:p>
            <a:endParaRPr lang="hr-HR" dirty="0"/>
          </a:p>
          <a:p>
            <a:pPr lvl="0"/>
            <a:r>
              <a:rPr lang="hr-HR" dirty="0"/>
              <a:t>Što bi se dogodilo da Josip nije stigao na vrijeme kući? Misliš li da bi mu se dogodilo nešto loše?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Je li Josipa bilo strah crnog ovna i sudbine koja ga je mogla zadesiti? Što je bio uzrok svemu? Što Josip nije učinio, a trebao je?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Što je Josip shvatio i naučio na kraju priče? (poštovanje prema roditeljima, vjeri, običajima) Je li priča i tebe ponukala na preispitivanje svojih odluka, na posljedice koje ostavljaju?</a:t>
            </a:r>
          </a:p>
        </p:txBody>
      </p:sp>
    </p:spTree>
    <p:extLst>
      <p:ext uri="{BB962C8B-B14F-4D97-AF65-F5344CB8AC3E}">
        <p14:creationId xmlns:p14="http://schemas.microsoft.com/office/powerpoint/2010/main" val="294640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0C7CB-0147-463B-B958-42B23657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A01DC0-977A-4680-A329-74741834D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Koga ili što je Josip najviše iznevjerio u trenutku odlaska s ručaka?</a:t>
            </a:r>
          </a:p>
          <a:p>
            <a:r>
              <a:rPr lang="hr-HR" dirty="0"/>
              <a:t>a) svoje roditelje</a:t>
            </a:r>
          </a:p>
          <a:p>
            <a:r>
              <a:rPr lang="hr-HR" dirty="0"/>
              <a:t>b) svoju vjeru </a:t>
            </a:r>
          </a:p>
          <a:p>
            <a:endParaRPr lang="hr-HR" dirty="0"/>
          </a:p>
          <a:p>
            <a:r>
              <a:rPr lang="hr-HR"/>
              <a:t>Objasni svoj odgovor!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300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1B2CAA-55C9-4D21-829A-927FC61E4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32" y="1033670"/>
            <a:ext cx="8321698" cy="5837609"/>
          </a:xfrm>
        </p:spPr>
      </p:pic>
    </p:spTree>
    <p:extLst>
      <p:ext uri="{BB962C8B-B14F-4D97-AF65-F5344CB8AC3E}">
        <p14:creationId xmlns:p14="http://schemas.microsoft.com/office/powerpoint/2010/main" val="239137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FD3AE7-BB91-4409-A383-03DC0CE26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0" y="87811"/>
            <a:ext cx="11799039" cy="6682378"/>
          </a:xfrm>
        </p:spPr>
      </p:pic>
    </p:spTree>
    <p:extLst>
      <p:ext uri="{BB962C8B-B14F-4D97-AF65-F5344CB8AC3E}">
        <p14:creationId xmlns:p14="http://schemas.microsoft.com/office/powerpoint/2010/main" val="43377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CRNI OVAN ( hrvatska usmena priča)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CRNI OVAN ( hrvatska usmena priča)</dc:title>
  <dc:creator>Marina</dc:creator>
  <cp:lastModifiedBy>Windows User</cp:lastModifiedBy>
  <cp:revision>2</cp:revision>
  <dcterms:modified xsi:type="dcterms:W3CDTF">2020-06-25T17:58:31Z</dcterms:modified>
</cp:coreProperties>
</file>