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8" r:id="rId4"/>
    <p:sldId id="259" r:id="rId5"/>
    <p:sldId id="263" r:id="rId6"/>
    <p:sldId id="262" r:id="rId7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34" autoAdjust="0"/>
    <p:restoredTop sz="94660"/>
  </p:normalViewPr>
  <p:slideViewPr>
    <p:cSldViewPr snapToGrid="0">
      <p:cViewPr varScale="1">
        <p:scale>
          <a:sx n="74" d="100"/>
          <a:sy n="74" d="100"/>
        </p:scale>
        <p:origin x="4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0966C-3DAD-49ED-8EFB-47EF26135713}" type="datetimeFigureOut">
              <a:rPr lang="hr-HR" smtClean="0"/>
              <a:t>22.11.2021.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20CD3-0F76-4EED-AED8-2A4958B3BBD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10407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0966C-3DAD-49ED-8EFB-47EF26135713}" type="datetimeFigureOut">
              <a:rPr lang="hr-HR" smtClean="0"/>
              <a:t>22.11.2021.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20CD3-0F76-4EED-AED8-2A4958B3BBD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34801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0966C-3DAD-49ED-8EFB-47EF26135713}" type="datetimeFigureOut">
              <a:rPr lang="hr-HR" smtClean="0"/>
              <a:t>22.11.2021.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20CD3-0F76-4EED-AED8-2A4958B3BBD5}" type="slidenum">
              <a:rPr lang="hr-HR" smtClean="0"/>
              <a:t>‹#›</a:t>
            </a:fld>
            <a:endParaRPr lang="hr-H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73599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0966C-3DAD-49ED-8EFB-47EF26135713}" type="datetimeFigureOut">
              <a:rPr lang="hr-HR" smtClean="0"/>
              <a:t>22.11.2021.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20CD3-0F76-4EED-AED8-2A4958B3BBD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03834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0966C-3DAD-49ED-8EFB-47EF26135713}" type="datetimeFigureOut">
              <a:rPr lang="hr-HR" smtClean="0"/>
              <a:t>22.11.2021.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20CD3-0F76-4EED-AED8-2A4958B3BBD5}" type="slidenum">
              <a:rPr lang="hr-HR" smtClean="0"/>
              <a:t>‹#›</a:t>
            </a:fld>
            <a:endParaRPr lang="hr-H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50248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0966C-3DAD-49ED-8EFB-47EF26135713}" type="datetimeFigureOut">
              <a:rPr lang="hr-HR" smtClean="0"/>
              <a:t>22.11.2021.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20CD3-0F76-4EED-AED8-2A4958B3BBD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90277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0966C-3DAD-49ED-8EFB-47EF26135713}" type="datetimeFigureOut">
              <a:rPr lang="hr-HR" smtClean="0"/>
              <a:t>22.11.2021.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20CD3-0F76-4EED-AED8-2A4958B3BBD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93109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0966C-3DAD-49ED-8EFB-47EF26135713}" type="datetimeFigureOut">
              <a:rPr lang="hr-HR" smtClean="0"/>
              <a:t>22.11.2021.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20CD3-0F76-4EED-AED8-2A4958B3BBD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65441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0966C-3DAD-49ED-8EFB-47EF26135713}" type="datetimeFigureOut">
              <a:rPr lang="hr-HR" smtClean="0"/>
              <a:t>22.11.2021.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20CD3-0F76-4EED-AED8-2A4958B3BBD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54937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0966C-3DAD-49ED-8EFB-47EF26135713}" type="datetimeFigureOut">
              <a:rPr lang="hr-HR" smtClean="0"/>
              <a:t>22.11.2021.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20CD3-0F76-4EED-AED8-2A4958B3BBD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03825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0966C-3DAD-49ED-8EFB-47EF26135713}" type="datetimeFigureOut">
              <a:rPr lang="hr-HR" smtClean="0"/>
              <a:t>22.11.2021.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20CD3-0F76-4EED-AED8-2A4958B3BBD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80399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0966C-3DAD-49ED-8EFB-47EF26135713}" type="datetimeFigureOut">
              <a:rPr lang="hr-HR" smtClean="0"/>
              <a:t>22.11.2021.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20CD3-0F76-4EED-AED8-2A4958B3BBD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5380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0966C-3DAD-49ED-8EFB-47EF26135713}" type="datetimeFigureOut">
              <a:rPr lang="hr-HR" smtClean="0"/>
              <a:t>22.11.2021.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20CD3-0F76-4EED-AED8-2A4958B3BBD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78762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0966C-3DAD-49ED-8EFB-47EF26135713}" type="datetimeFigureOut">
              <a:rPr lang="hr-HR" smtClean="0"/>
              <a:t>22.11.2021.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20CD3-0F76-4EED-AED8-2A4958B3BBD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8882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0966C-3DAD-49ED-8EFB-47EF26135713}" type="datetimeFigureOut">
              <a:rPr lang="hr-HR" smtClean="0"/>
              <a:t>22.11.2021.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20CD3-0F76-4EED-AED8-2A4958B3BBD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60720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20CD3-0F76-4EED-AED8-2A4958B3BBD5}" type="slidenum">
              <a:rPr lang="hr-HR" smtClean="0"/>
              <a:t>‹#›</a:t>
            </a:fld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0966C-3DAD-49ED-8EFB-47EF26135713}" type="datetimeFigureOut">
              <a:rPr lang="hr-HR" smtClean="0"/>
              <a:t>22.11.2021.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38092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90966C-3DAD-49ED-8EFB-47EF26135713}" type="datetimeFigureOut">
              <a:rPr lang="hr-HR" smtClean="0"/>
              <a:t>22.11.2021.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5820CD3-0F76-4EED-AED8-2A4958B3BBD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44422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8424" y="1983346"/>
            <a:ext cx="9311187" cy="3033405"/>
          </a:xfrm>
        </p:spPr>
        <p:txBody>
          <a:bodyPr/>
          <a:lstStyle/>
          <a:p>
            <a:pPr algn="ctr"/>
            <a:r>
              <a:rPr lang="hr-HR" sz="9600" dirty="0" smtClean="0">
                <a:latin typeface="Comic Sans MS" panose="030F0702030302020204" pitchFamily="66" charset="0"/>
              </a:rPr>
              <a:t>THE STATUE OF LIBERTY</a:t>
            </a:r>
            <a:endParaRPr lang="hr-HR" sz="9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7242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359598"/>
            <a:ext cx="8596668" cy="1320800"/>
          </a:xfrm>
        </p:spPr>
        <p:txBody>
          <a:bodyPr>
            <a:normAutofit/>
          </a:bodyPr>
          <a:lstStyle/>
          <a:p>
            <a:r>
              <a:rPr lang="hr-HR" sz="4400" dirty="0" smtClean="0">
                <a:latin typeface="Comic Sans MS" panose="030F0702030302020204" pitchFamily="66" charset="0"/>
              </a:rPr>
              <a:t>What is it?</a:t>
            </a:r>
            <a:endParaRPr lang="hr-HR" sz="4400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171202"/>
            <a:ext cx="8596668" cy="3880773"/>
          </a:xfrm>
        </p:spPr>
        <p:txBody>
          <a:bodyPr>
            <a:normAutofit/>
          </a:bodyPr>
          <a:lstStyle/>
          <a:p>
            <a:r>
              <a:rPr lang="hr-HR" sz="2800" dirty="0" smtClean="0">
                <a:latin typeface="Comic Sans MS" panose="030F0702030302020204" pitchFamily="66" charset="0"/>
              </a:rPr>
              <a:t>It is a symbol of freedom.</a:t>
            </a:r>
          </a:p>
          <a:p>
            <a:r>
              <a:rPr lang="hr-HR" sz="2800" dirty="0" smtClean="0">
                <a:latin typeface="Comic Sans MS" panose="030F0702030302020204" pitchFamily="66" charset="0"/>
              </a:rPr>
              <a:t>It is a lady holding torch in her right hand and a tablet of laws in her left hand.</a:t>
            </a:r>
          </a:p>
          <a:p>
            <a:r>
              <a:rPr lang="hr-HR" sz="2800" dirty="0" smtClean="0">
                <a:latin typeface="Comic Sans MS" panose="030F0702030302020204" pitchFamily="66" charset="0"/>
              </a:rPr>
              <a:t>The lady wears a crown.</a:t>
            </a:r>
            <a:endParaRPr lang="hr-HR" sz="2800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6985" y="3276034"/>
            <a:ext cx="5057366" cy="3371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470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274749"/>
            <a:ext cx="8596668" cy="1320800"/>
          </a:xfrm>
        </p:spPr>
        <p:txBody>
          <a:bodyPr>
            <a:normAutofit/>
          </a:bodyPr>
          <a:lstStyle/>
          <a:p>
            <a:r>
              <a:rPr lang="hr-HR" sz="4400" dirty="0" smtClean="0">
                <a:latin typeface="Comic Sans MS" panose="030F0702030302020204" pitchFamily="66" charset="0"/>
              </a:rPr>
              <a:t>Where is it?</a:t>
            </a:r>
            <a:endParaRPr lang="hr-HR" sz="4400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0364" y="1141563"/>
            <a:ext cx="8865911" cy="3880773"/>
          </a:xfrm>
        </p:spPr>
        <p:txBody>
          <a:bodyPr>
            <a:normAutofit/>
          </a:bodyPr>
          <a:lstStyle/>
          <a:p>
            <a:r>
              <a:rPr lang="hr-HR" sz="2800" dirty="0" smtClean="0">
                <a:latin typeface="Comic Sans MS" panose="030F0702030302020204" pitchFamily="66" charset="0"/>
              </a:rPr>
              <a:t>The Statue of Liberty is on Liberty Island in New York.</a:t>
            </a:r>
          </a:p>
          <a:p>
            <a:r>
              <a:rPr lang="hr-HR" sz="2800" dirty="0" smtClean="0">
                <a:latin typeface="Comic Sans MS" panose="030F0702030302020204" pitchFamily="66" charset="0"/>
              </a:rPr>
              <a:t>New York is in the United States.</a:t>
            </a:r>
          </a:p>
          <a:p>
            <a:r>
              <a:rPr lang="hr-HR" sz="2800" dirty="0" smtClean="0">
                <a:latin typeface="Comic Sans MS" panose="030F0702030302020204" pitchFamily="66" charset="0"/>
              </a:rPr>
              <a:t>Liberty Island is surrounded by the Hudson River.</a:t>
            </a:r>
            <a:endParaRPr lang="hr-HR" sz="2800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6146" y="3264075"/>
            <a:ext cx="5135268" cy="3425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766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547" y="3361386"/>
            <a:ext cx="5933031" cy="33373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364902"/>
            <a:ext cx="8596668" cy="1320800"/>
          </a:xfrm>
        </p:spPr>
        <p:txBody>
          <a:bodyPr>
            <a:normAutofit fontScale="90000"/>
          </a:bodyPr>
          <a:lstStyle/>
          <a:p>
            <a:r>
              <a:rPr lang="hr-HR" sz="4400" dirty="0" smtClean="0">
                <a:latin typeface="Comic Sans MS" panose="030F0702030302020204" pitchFamily="66" charset="0"/>
              </a:rPr>
              <a:t>Where did the statue come from?</a:t>
            </a:r>
            <a:endParaRPr lang="hr-HR" sz="4400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149278"/>
            <a:ext cx="8596668" cy="3880773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Comic Sans MS" panose="030F0702030302020204" pitchFamily="66" charset="0"/>
              </a:rPr>
              <a:t>The statue</a:t>
            </a:r>
            <a:r>
              <a:rPr lang="hr-HR" sz="2400" dirty="0" smtClean="0">
                <a:latin typeface="Comic Sans MS" panose="030F0702030302020204" pitchFamily="66" charset="0"/>
              </a:rPr>
              <a:t> was</a:t>
            </a:r>
            <a:r>
              <a:rPr lang="en-US" sz="2400" dirty="0" smtClean="0">
                <a:latin typeface="Comic Sans MS" panose="030F0702030302020204" pitchFamily="66" charset="0"/>
              </a:rPr>
              <a:t> </a:t>
            </a:r>
            <a:r>
              <a:rPr lang="en-US" sz="2400" dirty="0">
                <a:latin typeface="Comic Sans MS" panose="030F0702030302020204" pitchFamily="66" charset="0"/>
              </a:rPr>
              <a:t>a gift from the people of France to the people of the United </a:t>
            </a:r>
            <a:r>
              <a:rPr lang="en-US" sz="2400" dirty="0" smtClean="0">
                <a:latin typeface="Comic Sans MS" panose="030F0702030302020204" pitchFamily="66" charset="0"/>
              </a:rPr>
              <a:t>States</a:t>
            </a:r>
            <a:r>
              <a:rPr lang="hr-HR" sz="2400" dirty="0" smtClean="0">
                <a:latin typeface="Comic Sans MS" panose="030F0702030302020204" pitchFamily="66" charset="0"/>
              </a:rPr>
              <a:t>.</a:t>
            </a:r>
          </a:p>
          <a:p>
            <a:r>
              <a:rPr lang="hr-HR" sz="2400" dirty="0" smtClean="0">
                <a:latin typeface="Comic Sans MS" panose="030F0702030302020204" pitchFamily="66" charset="0"/>
              </a:rPr>
              <a:t>It </a:t>
            </a:r>
            <a:r>
              <a:rPr lang="en-US" sz="2400" dirty="0" smtClean="0">
                <a:latin typeface="Comic Sans MS" panose="030F0702030302020204" pitchFamily="66" charset="0"/>
              </a:rPr>
              <a:t>was </a:t>
            </a:r>
            <a:r>
              <a:rPr lang="en-US" sz="2400" dirty="0">
                <a:latin typeface="Comic Sans MS" panose="030F0702030302020204" pitchFamily="66" charset="0"/>
              </a:rPr>
              <a:t>designed by </a:t>
            </a:r>
            <a:r>
              <a:rPr lang="en-US" sz="2400" dirty="0" err="1" smtClean="0">
                <a:latin typeface="Comic Sans MS" panose="030F0702030302020204" pitchFamily="66" charset="0"/>
              </a:rPr>
              <a:t>Frédéric</a:t>
            </a:r>
            <a:r>
              <a:rPr lang="en-US" sz="2400" dirty="0" smtClean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Auguste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smtClean="0">
                <a:latin typeface="Comic Sans MS" panose="030F0702030302020204" pitchFamily="66" charset="0"/>
              </a:rPr>
              <a:t>and </a:t>
            </a:r>
            <a:r>
              <a:rPr lang="en-US" sz="2400" dirty="0" err="1" smtClean="0">
                <a:latin typeface="Comic Sans MS" panose="030F0702030302020204" pitchFamily="66" charset="0"/>
              </a:rPr>
              <a:t>Gustave</a:t>
            </a:r>
            <a:r>
              <a:rPr lang="en-US" sz="2400" dirty="0" smtClean="0">
                <a:latin typeface="Comic Sans MS" panose="030F0702030302020204" pitchFamily="66" charset="0"/>
              </a:rPr>
              <a:t> </a:t>
            </a:r>
            <a:r>
              <a:rPr lang="en-US" sz="2400" dirty="0">
                <a:latin typeface="Comic Sans MS" panose="030F0702030302020204" pitchFamily="66" charset="0"/>
              </a:rPr>
              <a:t>Eiffel</a:t>
            </a:r>
            <a:r>
              <a:rPr lang="en-US" sz="2400" dirty="0" smtClean="0">
                <a:latin typeface="Comic Sans MS" panose="030F0702030302020204" pitchFamily="66" charset="0"/>
              </a:rPr>
              <a:t>.</a:t>
            </a:r>
            <a:endParaRPr lang="hr-HR" sz="2400" dirty="0" smtClean="0">
              <a:latin typeface="Comic Sans MS" panose="030F0702030302020204" pitchFamily="66" charset="0"/>
            </a:endParaRPr>
          </a:p>
          <a:p>
            <a:r>
              <a:rPr lang="hr-HR" sz="2400" dirty="0" smtClean="0">
                <a:latin typeface="Comic Sans MS" panose="030F0702030302020204" pitchFamily="66" charset="0"/>
              </a:rPr>
              <a:t>It </a:t>
            </a:r>
            <a:r>
              <a:rPr lang="en-US" sz="2400" dirty="0" smtClean="0">
                <a:latin typeface="Comic Sans MS" panose="030F0702030302020204" pitchFamily="66" charset="0"/>
              </a:rPr>
              <a:t>was </a:t>
            </a:r>
            <a:r>
              <a:rPr lang="en-US" sz="2400" dirty="0">
                <a:latin typeface="Comic Sans MS" panose="030F0702030302020204" pitchFamily="66" charset="0"/>
              </a:rPr>
              <a:t>divided into 350 pieces held in 214 crates during the shipment.</a:t>
            </a:r>
            <a:endParaRPr lang="hr-HR" sz="2400" dirty="0">
              <a:latin typeface="Comic Sans MS" panose="030F0702030302020204" pitchFamily="66" charset="0"/>
            </a:endParaRPr>
          </a:p>
          <a:p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1002816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239" y="311755"/>
            <a:ext cx="8596668" cy="1320800"/>
          </a:xfrm>
        </p:spPr>
        <p:txBody>
          <a:bodyPr>
            <a:normAutofit/>
          </a:bodyPr>
          <a:lstStyle/>
          <a:p>
            <a:r>
              <a:rPr lang="hr-HR" sz="4400" dirty="0" smtClean="0">
                <a:latin typeface="Comic Sans MS" panose="030F0702030302020204" pitchFamily="66" charset="0"/>
              </a:rPr>
              <a:t>Interesting facts</a:t>
            </a:r>
            <a:endParaRPr lang="hr-HR" sz="4400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267" y="1327624"/>
            <a:ext cx="6238623" cy="4903674"/>
          </a:xfrm>
        </p:spPr>
        <p:txBody>
          <a:bodyPr>
            <a:noAutofit/>
          </a:bodyPr>
          <a:lstStyle/>
          <a:p>
            <a:r>
              <a:rPr lang="en-US" sz="2600" dirty="0">
                <a:latin typeface="Comic Sans MS" panose="030F0702030302020204" pitchFamily="66" charset="0"/>
              </a:rPr>
              <a:t>From the ground to the top of the torch the statue measures 93 </a:t>
            </a:r>
            <a:r>
              <a:rPr lang="en-US" sz="2600" dirty="0" err="1" smtClean="0">
                <a:latin typeface="Comic Sans MS" panose="030F0702030302020204" pitchFamily="66" charset="0"/>
              </a:rPr>
              <a:t>metres</a:t>
            </a:r>
            <a:r>
              <a:rPr lang="hr-HR" sz="2600" dirty="0" smtClean="0">
                <a:latin typeface="Comic Sans MS" panose="030F0702030302020204" pitchFamily="66" charset="0"/>
              </a:rPr>
              <a:t>.</a:t>
            </a:r>
          </a:p>
          <a:p>
            <a:r>
              <a:rPr lang="en-US" sz="2600" dirty="0">
                <a:latin typeface="Comic Sans MS" panose="030F0702030302020204" pitchFamily="66" charset="0"/>
              </a:rPr>
              <a:t>Visitors have to climb 354 stairs to reach the statue’s </a:t>
            </a:r>
            <a:r>
              <a:rPr lang="en-US" sz="2600" dirty="0" smtClean="0">
                <a:latin typeface="Comic Sans MS" panose="030F0702030302020204" pitchFamily="66" charset="0"/>
              </a:rPr>
              <a:t>crown</a:t>
            </a:r>
            <a:r>
              <a:rPr lang="hr-HR" sz="2600" dirty="0" smtClean="0">
                <a:latin typeface="Comic Sans MS" panose="030F0702030302020204" pitchFamily="66" charset="0"/>
              </a:rPr>
              <a:t>.</a:t>
            </a:r>
          </a:p>
          <a:p>
            <a:r>
              <a:rPr lang="en-US" sz="2600" dirty="0">
                <a:latin typeface="Comic Sans MS" panose="030F0702030302020204" pitchFamily="66" charset="0"/>
              </a:rPr>
              <a:t>Lady Liberty wears a size 879 shoe</a:t>
            </a:r>
            <a:r>
              <a:rPr lang="en-US" sz="2600" dirty="0" smtClean="0">
                <a:latin typeface="Comic Sans MS" panose="030F0702030302020204" pitchFamily="66" charset="0"/>
              </a:rPr>
              <a:t>.</a:t>
            </a:r>
            <a:endParaRPr lang="hr-HR" sz="2600" dirty="0" smtClean="0">
              <a:latin typeface="Comic Sans MS" panose="030F0702030302020204" pitchFamily="66" charset="0"/>
            </a:endParaRPr>
          </a:p>
          <a:p>
            <a:r>
              <a:rPr lang="en-US" sz="2600" dirty="0">
                <a:latin typeface="Comic Sans MS" panose="030F0702030302020204" pitchFamily="66" charset="0"/>
              </a:rPr>
              <a:t>In 1984 the statue was listed as a </a:t>
            </a:r>
            <a:r>
              <a:rPr lang="en-US" sz="2600" dirty="0" err="1">
                <a:latin typeface="Comic Sans MS" panose="030F0702030302020204" pitchFamily="66" charset="0"/>
              </a:rPr>
              <a:t>Unesco</a:t>
            </a:r>
            <a:r>
              <a:rPr lang="en-US" sz="2600" dirty="0">
                <a:latin typeface="Comic Sans MS" panose="030F0702030302020204" pitchFamily="66" charset="0"/>
              </a:rPr>
              <a:t> World Heritage </a:t>
            </a:r>
            <a:r>
              <a:rPr lang="en-US" sz="2600" dirty="0" smtClean="0">
                <a:latin typeface="Comic Sans MS" panose="030F0702030302020204" pitchFamily="66" charset="0"/>
              </a:rPr>
              <a:t>Site</a:t>
            </a:r>
            <a:r>
              <a:rPr lang="hr-HR" sz="2600" dirty="0" smtClean="0">
                <a:latin typeface="Comic Sans MS" panose="030F0702030302020204" pitchFamily="66" charset="0"/>
              </a:rPr>
              <a:t>.</a:t>
            </a:r>
          </a:p>
          <a:p>
            <a:r>
              <a:rPr lang="en-US" sz="2600" dirty="0">
                <a:latin typeface="Comic Sans MS" panose="030F0702030302020204" pitchFamily="66" charset="0"/>
              </a:rPr>
              <a:t>The statue will be celebrating its 135th birthday on October 28, 2021.</a:t>
            </a:r>
            <a:endParaRPr lang="hr-HR" sz="2600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4254" y="746974"/>
            <a:ext cx="3683242" cy="5484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425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9000" y="1777285"/>
            <a:ext cx="9419703" cy="2595617"/>
          </a:xfrm>
        </p:spPr>
        <p:txBody>
          <a:bodyPr>
            <a:noAutofit/>
          </a:bodyPr>
          <a:lstStyle/>
          <a:p>
            <a:pPr algn="ctr"/>
            <a:r>
              <a:rPr lang="hr-HR" sz="8000" dirty="0" smtClean="0">
                <a:latin typeface="Comic Sans MS" panose="030F0702030302020204" pitchFamily="66" charset="0"/>
              </a:rPr>
              <a:t>Thank you for your attention!</a:t>
            </a:r>
            <a:endParaRPr lang="hr-HR" sz="8000" dirty="0">
              <a:latin typeface="Comic Sans MS" panose="030F0702030302020204" pitchFamily="66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0518" y="4372902"/>
            <a:ext cx="8596668" cy="860400"/>
          </a:xfrm>
        </p:spPr>
        <p:txBody>
          <a:bodyPr>
            <a:normAutofit/>
          </a:bodyPr>
          <a:lstStyle/>
          <a:p>
            <a:pPr algn="r"/>
            <a:r>
              <a:rPr lang="hr-HR" sz="4400" dirty="0" smtClean="0">
                <a:latin typeface="Comic Sans MS" panose="030F0702030302020204" pitchFamily="66" charset="0"/>
              </a:rPr>
              <a:t>Jakov Sovulj</a:t>
            </a:r>
            <a:endParaRPr lang="hr-HR" sz="4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1881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Custom 1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2D050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76</TotalTime>
  <Words>195</Words>
  <Application>Microsoft Office PowerPoint</Application>
  <PresentationFormat>Široki zaslon</PresentationFormat>
  <Paragraphs>21</Paragraphs>
  <Slides>6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6</vt:i4>
      </vt:variant>
    </vt:vector>
  </HeadingPairs>
  <TitlesOfParts>
    <vt:vector size="11" baseType="lpstr">
      <vt:lpstr>Arial</vt:lpstr>
      <vt:lpstr>Comic Sans MS</vt:lpstr>
      <vt:lpstr>Trebuchet MS</vt:lpstr>
      <vt:lpstr>Wingdings 3</vt:lpstr>
      <vt:lpstr>Facet</vt:lpstr>
      <vt:lpstr>THE STATUE OF LIBERTY</vt:lpstr>
      <vt:lpstr>What is it?</vt:lpstr>
      <vt:lpstr>Where is it?</vt:lpstr>
      <vt:lpstr>Where did the statue come from?</vt:lpstr>
      <vt:lpstr>Interesting facts</vt:lpstr>
      <vt:lpstr>Thank you for your attention!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STATUE OF LIBERTY</dc:title>
  <dc:creator>Windows User</dc:creator>
  <cp:lastModifiedBy>Antonija</cp:lastModifiedBy>
  <cp:revision>13</cp:revision>
  <dcterms:created xsi:type="dcterms:W3CDTF">2021-10-24T13:17:14Z</dcterms:created>
  <dcterms:modified xsi:type="dcterms:W3CDTF">2021-11-22T08:23:46Z</dcterms:modified>
</cp:coreProperties>
</file>