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liputnik.hr/najbolji-filmovi-koji-se-odigravaju-u-new-yorku/" TargetMode="External"/><Relationship Id="rId7" Type="http://schemas.openxmlformats.org/officeDocument/2006/relationships/hyperlink" Target="https://www.nbcnews.com/" TargetMode="External"/><Relationship Id="rId2" Type="http://schemas.openxmlformats.org/officeDocument/2006/relationships/hyperlink" Target="https://www.vogue.com/article/best-new-york-movies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hr.wikipedia.org/wiki/NBC" TargetMode="External"/><Relationship Id="rId5" Type="http://schemas.openxmlformats.org/officeDocument/2006/relationships/hyperlink" Target="https://en.wikipedia.org/wiki/Fox_Broadcasting_Company" TargetMode="External"/><Relationship Id="rId4" Type="http://schemas.openxmlformats.org/officeDocument/2006/relationships/hyperlink" Target="https://www.nme.com/blogs/the-movies-blog/home-alone-2-lost-new-york-facts-21682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D307B1-CF88-4E79-A41B-54257FCE8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997" y="2807167"/>
            <a:ext cx="7766936" cy="1646302"/>
          </a:xfrm>
        </p:spPr>
        <p:txBody>
          <a:bodyPr/>
          <a:lstStyle/>
          <a:p>
            <a:r>
              <a:rPr lang="hr-HR" sz="7200" dirty="0"/>
              <a:t>NYC </a:t>
            </a:r>
            <a:r>
              <a:rPr lang="hr-HR" sz="7200" dirty="0" err="1"/>
              <a:t>Movie</a:t>
            </a:r>
            <a:r>
              <a:rPr lang="hr-HR" sz="7200" dirty="0"/>
              <a:t> </a:t>
            </a:r>
            <a:r>
              <a:rPr lang="hr-HR" sz="7200" dirty="0" err="1"/>
              <a:t>and</a:t>
            </a:r>
            <a:r>
              <a:rPr lang="hr-HR" sz="7200" dirty="0"/>
              <a:t> TV </a:t>
            </a:r>
            <a:r>
              <a:rPr lang="hr-HR" sz="7200" dirty="0" err="1"/>
              <a:t>Sites</a:t>
            </a:r>
            <a:r>
              <a:rPr lang="hr-HR" sz="7200" dirty="0"/>
              <a:t>’ Tour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0E984C6-B51C-41BC-8858-D81F4C86B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32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0F51CBF-118C-4194-8296-22E01C53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6E8E4D-9DD5-4D03-8987-B4B9DE146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431" y="2404531"/>
            <a:ext cx="9863299" cy="1646302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THANKS FOR YOUR ATTETION!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20E577D-AFE6-4018-9A59-19F698A37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err="1">
                <a:solidFill>
                  <a:schemeClr val="tx1"/>
                </a:solidFill>
              </a:rPr>
              <a:t>Made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by:Luka</a:t>
            </a:r>
            <a:r>
              <a:rPr lang="hr-HR" sz="3200" dirty="0">
                <a:solidFill>
                  <a:schemeClr val="tx1"/>
                </a:solidFill>
              </a:rPr>
              <a:t> Sovulj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A05729D-60E6-4E51-9814-31EA1F5F473C}"/>
              </a:ext>
            </a:extLst>
          </p:cNvPr>
          <p:cNvSpPr txBox="1"/>
          <p:nvPr/>
        </p:nvSpPr>
        <p:spPr>
          <a:xfrm>
            <a:off x="3419062" y="1850533"/>
            <a:ext cx="8604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675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5ED6D57-98A8-44E2-A581-63534215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" r="12593"/>
          <a:stretch/>
        </p:blipFill>
        <p:spPr>
          <a:xfrm>
            <a:off x="4681480" y="1126067"/>
            <a:ext cx="6717715" cy="492760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52BC7A-C2FD-41DF-8B16-952EE74C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57" y="-8467"/>
            <a:ext cx="3851123" cy="5120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NYC Movie Tour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7A3B5F2-A9F3-4C7B-B6D7-9C692261B698}"/>
              </a:ext>
            </a:extLst>
          </p:cNvPr>
          <p:cNvSpPr txBox="1"/>
          <p:nvPr/>
        </p:nvSpPr>
        <p:spPr>
          <a:xfrm>
            <a:off x="299471" y="708992"/>
            <a:ext cx="4763558" cy="6149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best of times, life in New York can be disarmingly cinematic, whether you’re walking through the park (any park!) on a perfect fall day.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ammed into a booth at a gorgeous old-style restaurant, or riding the Q train over the East River.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hum and thrum of the city is filled with grace notes—which is why, for decades and decades.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ts boroughs have been a backdrop for some of film’s most hilarious, romantic, and deeply moving moments. 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Whatever your go-to genre—musicals, thrillers, crime dramas, romantic comedies—here’s a roundup of movies to remind you why there’s simply no place like New York.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Heights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Rocks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Uptown Girls</a:t>
            </a:r>
            <a:endParaRPr lang="en-US" sz="23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11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415386-C8F7-4090-82B1-5B12D9BC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042"/>
            <a:ext cx="5418666" cy="709731"/>
          </a:xfrm>
        </p:spPr>
        <p:txBody>
          <a:bodyPr>
            <a:normAutofit/>
          </a:bodyPr>
          <a:lstStyle/>
          <a:p>
            <a:r>
              <a:rPr lang="hr-HR" sz="3600" dirty="0"/>
              <a:t>HOME ALONE(Sam u kući)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A5D4311-C92D-4853-A9E9-BA87E2737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35" y="1065627"/>
            <a:ext cx="7010400" cy="52954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experience this film more as a return to childhood, associating it with the smell of Christmas and the taste of cake</a:t>
            </a:r>
            <a:r>
              <a:rPr lang="hr-HR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B</a:t>
            </a:r>
            <a:r>
              <a:rPr lang="en-US" sz="1600" dirty="0" err="1">
                <a:solidFill>
                  <a:schemeClr val="tx1"/>
                </a:solidFill>
              </a:rPr>
              <a:t>ut</a:t>
            </a:r>
            <a:r>
              <a:rPr lang="en-US" sz="1600" dirty="0">
                <a:solidFill>
                  <a:schemeClr val="tx1"/>
                </a:solidFill>
              </a:rPr>
              <a:t> now we want to analyze it from a traveler’s perspective.</a:t>
            </a:r>
            <a:endParaRPr lang="hr-H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Of course, we mean the second film in the series, called "Lost in New York." </a:t>
            </a:r>
            <a:endParaRPr lang="hr-H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panorama of the city will be offered to us right at the beginning, through the windows of the airport itself, but from there we move a little further.</a:t>
            </a:r>
            <a:endParaRPr lang="hr-H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 the TV screen you will see classics such as the Queensboro Bridge, the </a:t>
            </a:r>
            <a:r>
              <a:rPr lang="en-US" sz="1600" dirty="0">
                <a:solidFill>
                  <a:srgbClr val="002060"/>
                </a:solidFill>
              </a:rPr>
              <a:t>Statue of Liberty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Plaza Hotel, Central Park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2060"/>
                </a:solidFill>
              </a:rPr>
              <a:t>Times Square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2060"/>
                </a:solidFill>
              </a:rPr>
              <a:t>Rockefeller Center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and you will even see the </a:t>
            </a:r>
            <a:r>
              <a:rPr lang="en-US" sz="1600" dirty="0">
                <a:solidFill>
                  <a:srgbClr val="002060"/>
                </a:solidFill>
              </a:rPr>
              <a:t>World Trade Center</a:t>
            </a:r>
            <a:r>
              <a:rPr lang="hr-HR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The complete Home Alone retrospective: Home Alone 2: Lost In New York - Den  of Geek">
            <a:extLst>
              <a:ext uri="{FF2B5EF4-FFF2-40B4-BE49-F238E27FC236}">
                <a16:creationId xmlns:a16="http://schemas.microsoft.com/office/drawing/2014/main" xmlns="" id="{6DFE3379-0253-4038-A8A5-7743FB06B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35" y="655528"/>
            <a:ext cx="4513262" cy="27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BF61A71-B05F-42F0-B8CF-29722FF3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4" y="4339690"/>
            <a:ext cx="3518012" cy="25183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5AB1FF8-9DF4-4AA2-B77E-7009FD029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35" y="4339690"/>
            <a:ext cx="3751413" cy="25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190C2FB-D2EC-4A1A-915D-04859D12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7064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AB3C66-ACCB-4E76-8A57-9E164F04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66264"/>
            <a:ext cx="3854528" cy="630218"/>
          </a:xfrm>
        </p:spPr>
        <p:txBody>
          <a:bodyPr>
            <a:no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devil</a:t>
            </a:r>
            <a:r>
              <a:rPr lang="hr-HR" sz="2800" dirty="0"/>
              <a:t> </a:t>
            </a:r>
            <a:r>
              <a:rPr lang="hr-HR" sz="2800" dirty="0" err="1"/>
              <a:t>wears</a:t>
            </a:r>
            <a:r>
              <a:rPr lang="hr-HR" sz="2800" dirty="0"/>
              <a:t> Prada(Vrag nosi </a:t>
            </a:r>
            <a:r>
              <a:rPr lang="hr-HR" sz="2800" dirty="0" err="1"/>
              <a:t>Pradu</a:t>
            </a:r>
            <a:r>
              <a:rPr lang="hr-HR" sz="2800" dirty="0"/>
              <a:t>)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C9B534E-5A0B-4CA6-B791-F073B535C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81985"/>
            <a:ext cx="7832033" cy="37031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Fashion is an integral part of New York. But the fashion world is also about courage and experimentation.</a:t>
            </a:r>
            <a:endParaRPr lang="hr-HR" sz="1600" dirty="0">
              <a:solidFill>
                <a:srgbClr val="FF0000"/>
              </a:solidFill>
            </a:endParaRPr>
          </a:p>
          <a:p>
            <a:endParaRPr lang="hr-H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So, bravely and no matter what you’re wearing, enter the world of Andree Sachs (Anne Hathaway) and Miranda Priestly (Meryl Streep)</a:t>
            </a:r>
            <a:endParaRPr lang="hr-HR" sz="1600" dirty="0">
              <a:solidFill>
                <a:srgbClr val="FF0000"/>
              </a:solidFill>
            </a:endParaRPr>
          </a:p>
          <a:p>
            <a:endParaRPr lang="hr-H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We're leaving for New York</a:t>
            </a:r>
            <a:r>
              <a:rPr lang="hr-HR" sz="1600" dirty="0">
                <a:solidFill>
                  <a:srgbClr val="FF0000"/>
                </a:solidFill>
              </a:rPr>
              <a:t>. </a:t>
            </a:r>
            <a:r>
              <a:rPr lang="en-US" sz="1600" dirty="0">
                <a:solidFill>
                  <a:srgbClr val="FF0000"/>
                </a:solidFill>
              </a:rPr>
              <a:t>We stop in front of The St Regis near the Museum of Modern Art and six minutes from Central Park.</a:t>
            </a:r>
            <a:endParaRPr lang="hr-HR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Meryl Streep says Devil Wears Prada was a &amp;#39;horrible&amp;#39; experience">
            <a:extLst>
              <a:ext uri="{FF2B5EF4-FFF2-40B4-BE49-F238E27FC236}">
                <a16:creationId xmlns:a16="http://schemas.microsoft.com/office/drawing/2014/main" xmlns="" id="{76CCE0E9-CD3F-45FC-84A1-5345F51A7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21" y="0"/>
            <a:ext cx="2807045" cy="28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C664F5-D6CE-4BC1-816C-58833866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C87C8E-C9D0-4120-8CB9-27628B9F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577209"/>
          </a:xfrm>
        </p:spPr>
        <p:txBody>
          <a:bodyPr>
            <a:noAutofit/>
          </a:bodyPr>
          <a:lstStyle/>
          <a:p>
            <a:r>
              <a:rPr lang="hr-HR" sz="4000" dirty="0"/>
              <a:t>Joker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07DB368-18EB-41BF-B7C1-71C7863F5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791" y="1219200"/>
            <a:ext cx="7156174" cy="53671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The stairs in the New York Bronx, which appeared in the successful film "Joker" (2019), have become a tourist attraction since the premiere of the film.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The residents of that neighborhood have to deal with a large influx of tourists who try to imitate the film scene or just take photos there.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Some even come in costumes to a place between two buildings on Shakespeare Avenue.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The story of bankrupt comedian Arthur Fleck takes place on a thin line between reality and madness.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One day, in his clown suit, Arthur wanders the streets of Gotham City, New York, and becomes embroiled in a confrontation with brutal thieves.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This irreversibly triggers a spiral of events that reach threatening proportions.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The abandoned Fleck falls into madness and gradually turns into a criminal, who the world knows as the Joker.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joker – NACIONAL.HR">
            <a:extLst>
              <a:ext uri="{FF2B5EF4-FFF2-40B4-BE49-F238E27FC236}">
                <a16:creationId xmlns:a16="http://schemas.microsoft.com/office/drawing/2014/main" xmlns="" id="{7CE5B72A-01A3-4392-9716-67C986BEB9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50" y="4147931"/>
            <a:ext cx="4279159" cy="23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409CA7-8D41-46E3-B46A-F5C57FE0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7" y="153432"/>
            <a:ext cx="3854528" cy="722983"/>
          </a:xfrm>
        </p:spPr>
        <p:txBody>
          <a:bodyPr>
            <a:normAutofit/>
          </a:bodyPr>
          <a:lstStyle/>
          <a:p>
            <a:r>
              <a:rPr lang="hr-HR" sz="3600" dirty="0"/>
              <a:t>TV </a:t>
            </a:r>
            <a:r>
              <a:rPr lang="hr-HR" sz="3600" dirty="0" err="1"/>
              <a:t>sites</a:t>
            </a:r>
            <a:r>
              <a:rPr lang="hr-HR" sz="3600" dirty="0"/>
              <a:t>’ Tour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73CB33-5FEC-4ACA-A469-9F6B1648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7895" y="3589428"/>
            <a:ext cx="4513541" cy="552643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893A7E3-CC95-43BA-8631-9878357E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297" y="1060174"/>
            <a:ext cx="3604590" cy="52478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NYC </a:t>
            </a:r>
            <a:r>
              <a:rPr lang="hr-HR" sz="2000" dirty="0" err="1">
                <a:solidFill>
                  <a:schemeClr val="tx1"/>
                </a:solidFill>
              </a:rPr>
              <a:t>news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tx1"/>
                </a:solidFill>
              </a:rPr>
              <a:t>Local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hr-HR" sz="2000" dirty="0" err="1">
                <a:solidFill>
                  <a:schemeClr val="tx1"/>
                </a:solidFill>
              </a:rPr>
              <a:t>news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tx1"/>
                </a:solidFill>
              </a:rPr>
              <a:t>Breaking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hr-HR" sz="2000" dirty="0" err="1">
                <a:solidFill>
                  <a:schemeClr val="tx1"/>
                </a:solidFill>
              </a:rPr>
              <a:t>news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tx1"/>
                </a:solidFill>
              </a:rPr>
              <a:t>Traffic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FOX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CBS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NYCTV </a:t>
            </a:r>
            <a:r>
              <a:rPr lang="hr-HR" sz="2000" dirty="0" err="1">
                <a:solidFill>
                  <a:schemeClr val="tx1"/>
                </a:solidFill>
              </a:rPr>
              <a:t>life</a:t>
            </a:r>
            <a:endParaRPr lang="hr-HR" sz="2000" dirty="0">
              <a:solidFill>
                <a:schemeClr val="tx1"/>
              </a:solidFill>
            </a:endParaRPr>
          </a:p>
          <a:p>
            <a:r>
              <a:rPr lang="hr-HR" sz="1600" dirty="0">
                <a:solidFill>
                  <a:srgbClr val="0070C0"/>
                </a:solidFill>
              </a:rPr>
              <a:t>      </a:t>
            </a:r>
            <a:r>
              <a:rPr lang="hr-HR" sz="3600" dirty="0">
                <a:solidFill>
                  <a:srgbClr val="0070C0"/>
                </a:solidFill>
              </a:rPr>
              <a:t> …  </a:t>
            </a:r>
          </a:p>
          <a:p>
            <a:r>
              <a:rPr lang="hr-HR" sz="1600" dirty="0"/>
              <a:t>	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45B2461-5FA5-42C4-B95B-13D756E0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95" y="514923"/>
            <a:ext cx="4044792" cy="23663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02F21A5-3B4D-45DF-9A08-4A6BC19D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85" y="3589428"/>
            <a:ext cx="3768996" cy="23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F5B624-FECB-4EA9-A03E-78E4DDB8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5" y="658076"/>
            <a:ext cx="3854528" cy="561835"/>
          </a:xfrm>
        </p:spPr>
        <p:txBody>
          <a:bodyPr>
            <a:noAutofit/>
          </a:bodyPr>
          <a:lstStyle/>
          <a:p>
            <a:r>
              <a:rPr lang="hr-HR" sz="3600" dirty="0"/>
              <a:t>NBC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AC62F01-896C-4E49-8FD1-C5DC23A2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096" y="3429000"/>
            <a:ext cx="4513541" cy="5526437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B5C6188-2604-4BF2-93A5-846F9E06E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295" y="1219911"/>
            <a:ext cx="10429462" cy="220908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NBC or the National Broadcasting Company is an American radio and television network owned by NBC Universal, a subsidiary of Comcast.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company is headquartered in the Comcast Building, which is part of the Rockefeller Center in New York City, with important offices in Los Angeles, Chicago and Philadelphia.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was established in 1926 as part of the RCA (Radio Corporation of America) and is the oldest network in the United States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hr-H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FAD1D6B-9D3D-4C75-8F2B-66DCD6FF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3217809"/>
            <a:ext cx="3597545" cy="35465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48820D7-67BC-4F06-98A5-389E3935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95" y="3723170"/>
            <a:ext cx="6086061" cy="25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1D7EF0-EE92-4B68-B750-23ABD577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4" y="206441"/>
            <a:ext cx="3854528" cy="616966"/>
          </a:xfrm>
        </p:spPr>
        <p:txBody>
          <a:bodyPr>
            <a:noAutofit/>
          </a:bodyPr>
          <a:lstStyle/>
          <a:p>
            <a:r>
              <a:rPr lang="hr-HR" sz="3600" dirty="0"/>
              <a:t>Fox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FB310A2-DA39-4855-A446-3EA2644A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0186" y="4477324"/>
            <a:ext cx="4513541" cy="552643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63BED0A-5D38-436B-B7B9-8391E4A1F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556" y="861253"/>
            <a:ext cx="8958470" cy="43013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Fox Broadcasting Company is an American commercial free-to-air television network owned by Fox Corporation.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Launched as a competitor to Big Three television networks (ABC, CBS and NBC) on October 9, 1986.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was the highest-rated free-to-air network in the 18- to 49-year-old demographic from 2004 to 2012 and 2020</a:t>
            </a:r>
            <a:r>
              <a:rPr lang="hr-HR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A</a:t>
            </a:r>
            <a:r>
              <a:rPr lang="en-US" sz="2000" dirty="0" err="1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became the most-watched U.S. television network in total viewership during the 2007-2008 season.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Fox and its affiliates operate many entertainment channels in international markets, but they do not necessarily broadcast the same program as the U.S. network.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BFAC68-9E1F-4365-8EBC-D41AF60B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5" y="4496167"/>
            <a:ext cx="3485322" cy="22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677834-0DA1-41B7-9BF3-55CF3719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3" y="1398629"/>
            <a:ext cx="2344161" cy="1163983"/>
          </a:xfrm>
        </p:spPr>
        <p:txBody>
          <a:bodyPr>
            <a:normAutofit/>
          </a:bodyPr>
          <a:lstStyle/>
          <a:p>
            <a:r>
              <a:rPr lang="hr-HR" sz="3600" dirty="0" err="1"/>
              <a:t>Sources</a:t>
            </a:r>
            <a:r>
              <a:rPr lang="hr-HR" sz="3600" dirty="0"/>
              <a:t>: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24A5CAC-107B-4D21-8AC6-DE2BBEE66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2483547" y="6599582"/>
            <a:ext cx="185529" cy="11926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D4D0D70-F643-4344-B339-6587507B6382}"/>
              </a:ext>
            </a:extLst>
          </p:cNvPr>
          <p:cNvSpPr txBox="1"/>
          <p:nvPr/>
        </p:nvSpPr>
        <p:spPr>
          <a:xfrm>
            <a:off x="742123" y="2562612"/>
            <a:ext cx="10230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hlinkClick r:id="rId2"/>
              </a:rPr>
              <a:t>https://www.vogue.com/article/best-new-york-movies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hlinkClick r:id="rId3"/>
              </a:rPr>
              <a:t>https://peliputnik.hr/najbolji-filmovi-koji-se-odigravaju-u-new-yorku/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hlinkClick r:id="rId4"/>
              </a:rPr>
              <a:t>https://www.nme.com/blogs/the-movies-blog/home-alone-2-lost-new-york-facts-2168291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hlinkClick r:id="rId5"/>
              </a:rPr>
              <a:t>https://en.wikipedia.org/wiki/Fox_Broadcasting_Company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hlinkClick r:id="rId6"/>
              </a:rPr>
              <a:t>https://hr.wikipedia.org/wiki/NBC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hlinkClick r:id="rId7"/>
              </a:rPr>
              <a:t>https://www.nbcnews.com/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711</Words>
  <Application>Microsoft Office PowerPoint</Application>
  <PresentationFormat>Široki zaslon</PresentationFormat>
  <Paragraphs>64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NYC Movie and TV Sites’ Tour</vt:lpstr>
      <vt:lpstr>NYC Movie Tour</vt:lpstr>
      <vt:lpstr>HOME ALONE(Sam u kući)</vt:lpstr>
      <vt:lpstr>The devil wears Prada(Vrag nosi Pradu)</vt:lpstr>
      <vt:lpstr>Joker</vt:lpstr>
      <vt:lpstr>TV sites’ Tour</vt:lpstr>
      <vt:lpstr>NBC</vt:lpstr>
      <vt:lpstr>Fox</vt:lpstr>
      <vt:lpstr>Sources:</vt:lpstr>
      <vt:lpstr>THANKS FOR YOUR ATTETION!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Movie and TV Sites’ Tour</dc:title>
  <dc:creator>LUKA SOVULJ</dc:creator>
  <cp:lastModifiedBy>Antonija</cp:lastModifiedBy>
  <cp:revision>1</cp:revision>
  <dcterms:created xsi:type="dcterms:W3CDTF">2021-11-18T15:22:29Z</dcterms:created>
  <dcterms:modified xsi:type="dcterms:W3CDTF">2021-11-22T08:47:48Z</dcterms:modified>
</cp:coreProperties>
</file>