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microsoft.com/office/2016/11/relationships/changesInfo" Target="changesInfos/changesInfo1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ni Topić" userId="dc4762d9-da0f-4395-a181-a2fa9f6c2928" providerId="ADAL" clId="{A871CD44-9276-A747-B295-96A0396F494D}"/>
    <pc:docChg chg="custSel addSld delSld modSld sldOrd modMainMaster">
      <pc:chgData name="Toni Topić" userId="dc4762d9-da0f-4395-a181-a2fa9f6c2928" providerId="ADAL" clId="{A871CD44-9276-A747-B295-96A0396F494D}" dt="2021-11-04T20:46:06.121" v="625" actId="20577"/>
      <pc:docMkLst>
        <pc:docMk/>
      </pc:docMkLst>
      <pc:sldChg chg="addSp modSp mod setBg">
        <pc:chgData name="Toni Topić" userId="dc4762d9-da0f-4395-a181-a2fa9f6c2928" providerId="ADAL" clId="{A871CD44-9276-A747-B295-96A0396F494D}" dt="2021-11-03T17:37:24.732" v="22" actId="255"/>
        <pc:sldMkLst>
          <pc:docMk/>
          <pc:sldMk cId="1491604747" sldId="256"/>
        </pc:sldMkLst>
        <pc:spChg chg="mod">
          <ac:chgData name="Toni Topić" userId="dc4762d9-da0f-4395-a181-a2fa9f6c2928" providerId="ADAL" clId="{A871CD44-9276-A747-B295-96A0396F494D}" dt="2021-11-03T17:37:24.732" v="22" actId="255"/>
          <ac:spMkLst>
            <pc:docMk/>
            <pc:sldMk cId="1491604747" sldId="256"/>
            <ac:spMk id="2" creationId="{7F0BA2B8-6EA1-0347-9AC4-438B0E1E7FDB}"/>
          </ac:spMkLst>
        </pc:spChg>
        <pc:spChg chg="mod">
          <ac:chgData name="Toni Topić" userId="dc4762d9-da0f-4395-a181-a2fa9f6c2928" providerId="ADAL" clId="{A871CD44-9276-A747-B295-96A0396F494D}" dt="2021-11-03T17:35:14.079" v="0" actId="26606"/>
          <ac:spMkLst>
            <pc:docMk/>
            <pc:sldMk cId="1491604747" sldId="256"/>
            <ac:spMk id="3" creationId="{122C9DB6-2F90-2D42-BB8A-B01CC6458DB7}"/>
          </ac:spMkLst>
        </pc:spChg>
        <pc:spChg chg="add">
          <ac:chgData name="Toni Topić" userId="dc4762d9-da0f-4395-a181-a2fa9f6c2928" providerId="ADAL" clId="{A871CD44-9276-A747-B295-96A0396F494D}" dt="2021-11-03T17:35:14.079" v="0" actId="26606"/>
          <ac:spMkLst>
            <pc:docMk/>
            <pc:sldMk cId="1491604747" sldId="256"/>
            <ac:spMk id="8" creationId="{3677BAFB-3BD3-41BB-9107-FAE224AE21C4}"/>
          </ac:spMkLst>
        </pc:spChg>
        <pc:spChg chg="add">
          <ac:chgData name="Toni Topić" userId="dc4762d9-da0f-4395-a181-a2fa9f6c2928" providerId="ADAL" clId="{A871CD44-9276-A747-B295-96A0396F494D}" dt="2021-11-03T17:35:14.079" v="0" actId="26606"/>
          <ac:spMkLst>
            <pc:docMk/>
            <pc:sldMk cId="1491604747" sldId="256"/>
            <ac:spMk id="10" creationId="{E6823A9B-C188-42D4-847C-3AD928DB145C}"/>
          </ac:spMkLst>
        </pc:spChg>
        <pc:spChg chg="add">
          <ac:chgData name="Toni Topić" userId="dc4762d9-da0f-4395-a181-a2fa9f6c2928" providerId="ADAL" clId="{A871CD44-9276-A747-B295-96A0396F494D}" dt="2021-11-03T17:35:14.079" v="0" actId="26606"/>
          <ac:spMkLst>
            <pc:docMk/>
            <pc:sldMk cId="1491604747" sldId="256"/>
            <ac:spMk id="12" creationId="{34B557F3-1A0C-4749-A6DB-EAC082DF390B}"/>
          </ac:spMkLst>
        </pc:spChg>
        <pc:spChg chg="add">
          <ac:chgData name="Toni Topić" userId="dc4762d9-da0f-4395-a181-a2fa9f6c2928" providerId="ADAL" clId="{A871CD44-9276-A747-B295-96A0396F494D}" dt="2021-11-03T17:35:14.079" v="0" actId="26606"/>
          <ac:spMkLst>
            <pc:docMk/>
            <pc:sldMk cId="1491604747" sldId="256"/>
            <ac:spMk id="14" creationId="{55D55AA6-3751-494F-868A-DCEDC5CE82BF}"/>
          </ac:spMkLst>
        </pc:spChg>
        <pc:spChg chg="add">
          <ac:chgData name="Toni Topić" userId="dc4762d9-da0f-4395-a181-a2fa9f6c2928" providerId="ADAL" clId="{A871CD44-9276-A747-B295-96A0396F494D}" dt="2021-11-03T17:35:14.079" v="0" actId="26606"/>
          <ac:spMkLst>
            <pc:docMk/>
            <pc:sldMk cId="1491604747" sldId="256"/>
            <ac:spMk id="16" creationId="{4D4C00DC-4DC6-4CD2-9E31-F17E6CEBC5A6}"/>
          </ac:spMkLst>
        </pc:spChg>
        <pc:spChg chg="add">
          <ac:chgData name="Toni Topić" userId="dc4762d9-da0f-4395-a181-a2fa9f6c2928" providerId="ADAL" clId="{A871CD44-9276-A747-B295-96A0396F494D}" dt="2021-11-03T17:35:14.079" v="0" actId="26606"/>
          <ac:spMkLst>
            <pc:docMk/>
            <pc:sldMk cId="1491604747" sldId="256"/>
            <ac:spMk id="18" creationId="{D82AB1B2-7970-42CF-8BF5-567C69E9FFFB}"/>
          </ac:spMkLst>
        </pc:spChg>
        <pc:spChg chg="add">
          <ac:chgData name="Toni Topić" userId="dc4762d9-da0f-4395-a181-a2fa9f6c2928" providerId="ADAL" clId="{A871CD44-9276-A747-B295-96A0396F494D}" dt="2021-11-03T17:35:14.079" v="0" actId="26606"/>
          <ac:spMkLst>
            <pc:docMk/>
            <pc:sldMk cId="1491604747" sldId="256"/>
            <ac:spMk id="24" creationId="{C10FB9CA-E7FA-462C-B537-F1224ED1ACF4}"/>
          </ac:spMkLst>
        </pc:spChg>
        <pc:spChg chg="add">
          <ac:chgData name="Toni Topić" userId="dc4762d9-da0f-4395-a181-a2fa9f6c2928" providerId="ADAL" clId="{A871CD44-9276-A747-B295-96A0396F494D}" dt="2021-11-03T17:35:14.079" v="0" actId="26606"/>
          <ac:spMkLst>
            <pc:docMk/>
            <pc:sldMk cId="1491604747" sldId="256"/>
            <ac:spMk id="26" creationId="{D8469AE7-A75B-4F37-850B-EF5974ABED2C}"/>
          </ac:spMkLst>
        </pc:spChg>
        <pc:grpChg chg="add">
          <ac:chgData name="Toni Topić" userId="dc4762d9-da0f-4395-a181-a2fa9f6c2928" providerId="ADAL" clId="{A871CD44-9276-A747-B295-96A0396F494D}" dt="2021-11-03T17:35:14.079" v="0" actId="26606"/>
          <ac:grpSpMkLst>
            <pc:docMk/>
            <pc:sldMk cId="1491604747" sldId="256"/>
            <ac:grpSpMk id="20" creationId="{66FB5A75-BDE2-4F12-A95B-C48788A7685C}"/>
          </ac:grpSpMkLst>
        </pc:grpChg>
        <pc:grpChg chg="add">
          <ac:chgData name="Toni Topić" userId="dc4762d9-da0f-4395-a181-a2fa9f6c2928" providerId="ADAL" clId="{A871CD44-9276-A747-B295-96A0396F494D}" dt="2021-11-03T17:35:14.079" v="0" actId="26606"/>
          <ac:grpSpMkLst>
            <pc:docMk/>
            <pc:sldMk cId="1491604747" sldId="256"/>
            <ac:grpSpMk id="28" creationId="{63301095-70B2-49AA-8DA9-A35629AD621C}"/>
          </ac:grpSpMkLst>
        </pc:grpChg>
      </pc:sldChg>
      <pc:sldChg chg="addSp modSp new mod setBg">
        <pc:chgData name="Toni Topić" userId="dc4762d9-da0f-4395-a181-a2fa9f6c2928" providerId="ADAL" clId="{A871CD44-9276-A747-B295-96A0396F494D}" dt="2021-11-04T20:41:08.775" v="615" actId="20577"/>
        <pc:sldMkLst>
          <pc:docMk/>
          <pc:sldMk cId="9595337" sldId="257"/>
        </pc:sldMkLst>
        <pc:spChg chg="mod">
          <ac:chgData name="Toni Topić" userId="dc4762d9-da0f-4395-a181-a2fa9f6c2928" providerId="ADAL" clId="{A871CD44-9276-A747-B295-96A0396F494D}" dt="2021-11-03T18:21:00.504" v="248" actId="26606"/>
          <ac:spMkLst>
            <pc:docMk/>
            <pc:sldMk cId="9595337" sldId="257"/>
            <ac:spMk id="2" creationId="{3603CDDD-A14F-184A-83F4-AECF5CFB7F79}"/>
          </ac:spMkLst>
        </pc:spChg>
        <pc:spChg chg="mod ord">
          <ac:chgData name="Toni Topić" userId="dc4762d9-da0f-4395-a181-a2fa9f6c2928" providerId="ADAL" clId="{A871CD44-9276-A747-B295-96A0396F494D}" dt="2021-11-04T20:41:08.775" v="615" actId="20577"/>
          <ac:spMkLst>
            <pc:docMk/>
            <pc:sldMk cId="9595337" sldId="257"/>
            <ac:spMk id="3" creationId="{587D852A-4A8B-D64A-B604-D00F24CEE6FF}"/>
          </ac:spMkLst>
        </pc:spChg>
        <pc:spChg chg="add">
          <ac:chgData name="Toni Topić" userId="dc4762d9-da0f-4395-a181-a2fa9f6c2928" providerId="ADAL" clId="{A871CD44-9276-A747-B295-96A0396F494D}" dt="2021-11-03T18:21:00.504" v="248" actId="26606"/>
          <ac:spMkLst>
            <pc:docMk/>
            <pc:sldMk cId="9595337" sldId="257"/>
            <ac:spMk id="9" creationId="{5A0118C5-4F8D-4CF4-BADD-53FEACC6C42A}"/>
          </ac:spMkLst>
        </pc:spChg>
        <pc:grpChg chg="add">
          <ac:chgData name="Toni Topić" userId="dc4762d9-da0f-4395-a181-a2fa9f6c2928" providerId="ADAL" clId="{A871CD44-9276-A747-B295-96A0396F494D}" dt="2021-11-03T18:21:00.504" v="248" actId="26606"/>
          <ac:grpSpMkLst>
            <pc:docMk/>
            <pc:sldMk cId="9595337" sldId="257"/>
            <ac:grpSpMk id="11" creationId="{B894EFA8-F425-4D19-A94B-445388B31E20}"/>
          </ac:grpSpMkLst>
        </pc:grpChg>
        <pc:grpChg chg="add">
          <ac:chgData name="Toni Topić" userId="dc4762d9-da0f-4395-a181-a2fa9f6c2928" providerId="ADAL" clId="{A871CD44-9276-A747-B295-96A0396F494D}" dt="2021-11-03T18:21:00.504" v="248" actId="26606"/>
          <ac:grpSpMkLst>
            <pc:docMk/>
            <pc:sldMk cId="9595337" sldId="257"/>
            <ac:grpSpMk id="15" creationId="{582A903B-6B78-4F0A-B7C9-3D80499020B8}"/>
          </ac:grpSpMkLst>
        </pc:grpChg>
        <pc:picChg chg="add mod">
          <ac:chgData name="Toni Topić" userId="dc4762d9-da0f-4395-a181-a2fa9f6c2928" providerId="ADAL" clId="{A871CD44-9276-A747-B295-96A0396F494D}" dt="2021-11-03T18:21:00.504" v="248" actId="26606"/>
          <ac:picMkLst>
            <pc:docMk/>
            <pc:sldMk cId="9595337" sldId="257"/>
            <ac:picMk id="4" creationId="{719F9981-7C79-354D-9F02-C810CF674BE4}"/>
          </ac:picMkLst>
        </pc:picChg>
      </pc:sldChg>
      <pc:sldChg chg="delSp new del">
        <pc:chgData name="Toni Topić" userId="dc4762d9-da0f-4395-a181-a2fa9f6c2928" providerId="ADAL" clId="{A871CD44-9276-A747-B295-96A0396F494D}" dt="2021-11-03T17:37:52.186" v="25" actId="2696"/>
        <pc:sldMkLst>
          <pc:docMk/>
          <pc:sldMk cId="1321061397" sldId="257"/>
        </pc:sldMkLst>
        <pc:spChg chg="del">
          <ac:chgData name="Toni Topić" userId="dc4762d9-da0f-4395-a181-a2fa9f6c2928" providerId="ADAL" clId="{A871CD44-9276-A747-B295-96A0396F494D}" dt="2021-11-03T17:37:44.341" v="24" actId="478"/>
          <ac:spMkLst>
            <pc:docMk/>
            <pc:sldMk cId="1321061397" sldId="257"/>
            <ac:spMk id="2" creationId="{9AFECC39-9E72-FA43-8069-0B3B9840FCDD}"/>
          </ac:spMkLst>
        </pc:spChg>
      </pc:sldChg>
      <pc:sldChg chg="addSp modSp new mod setBg">
        <pc:chgData name="Toni Topić" userId="dc4762d9-da0f-4395-a181-a2fa9f6c2928" providerId="ADAL" clId="{A871CD44-9276-A747-B295-96A0396F494D}" dt="2021-11-04T20:46:06.121" v="625" actId="20577"/>
        <pc:sldMkLst>
          <pc:docMk/>
          <pc:sldMk cId="2549572321" sldId="258"/>
        </pc:sldMkLst>
        <pc:spChg chg="mod">
          <ac:chgData name="Toni Topić" userId="dc4762d9-da0f-4395-a181-a2fa9f6c2928" providerId="ADAL" clId="{A871CD44-9276-A747-B295-96A0396F494D}" dt="2021-11-03T18:46:59.373" v="390" actId="26606"/>
          <ac:spMkLst>
            <pc:docMk/>
            <pc:sldMk cId="2549572321" sldId="258"/>
            <ac:spMk id="2" creationId="{2412FA0F-2E79-F643-8BFB-2A0CADBC6DB2}"/>
          </ac:spMkLst>
        </pc:spChg>
        <pc:spChg chg="mod ord">
          <ac:chgData name="Toni Topić" userId="dc4762d9-da0f-4395-a181-a2fa9f6c2928" providerId="ADAL" clId="{A871CD44-9276-A747-B295-96A0396F494D}" dt="2021-11-04T20:46:06.121" v="625" actId="20577"/>
          <ac:spMkLst>
            <pc:docMk/>
            <pc:sldMk cId="2549572321" sldId="258"/>
            <ac:spMk id="3" creationId="{CA6A2034-1878-7044-9D25-64789C1A8FF3}"/>
          </ac:spMkLst>
        </pc:spChg>
        <pc:spChg chg="add">
          <ac:chgData name="Toni Topić" userId="dc4762d9-da0f-4395-a181-a2fa9f6c2928" providerId="ADAL" clId="{A871CD44-9276-A747-B295-96A0396F494D}" dt="2021-11-03T18:46:59.373" v="390" actId="26606"/>
          <ac:spMkLst>
            <pc:docMk/>
            <pc:sldMk cId="2549572321" sldId="258"/>
            <ac:spMk id="9" creationId="{5A0118C5-4F8D-4CF4-BADD-53FEACC6C42A}"/>
          </ac:spMkLst>
        </pc:spChg>
        <pc:grpChg chg="add">
          <ac:chgData name="Toni Topić" userId="dc4762d9-da0f-4395-a181-a2fa9f6c2928" providerId="ADAL" clId="{A871CD44-9276-A747-B295-96A0396F494D}" dt="2021-11-03T18:46:59.373" v="390" actId="26606"/>
          <ac:grpSpMkLst>
            <pc:docMk/>
            <pc:sldMk cId="2549572321" sldId="258"/>
            <ac:grpSpMk id="11" creationId="{B894EFA8-F425-4D19-A94B-445388B31E20}"/>
          </ac:grpSpMkLst>
        </pc:grpChg>
        <pc:grpChg chg="add">
          <ac:chgData name="Toni Topić" userId="dc4762d9-da0f-4395-a181-a2fa9f6c2928" providerId="ADAL" clId="{A871CD44-9276-A747-B295-96A0396F494D}" dt="2021-11-03T18:46:59.373" v="390" actId="26606"/>
          <ac:grpSpMkLst>
            <pc:docMk/>
            <pc:sldMk cId="2549572321" sldId="258"/>
            <ac:grpSpMk id="15" creationId="{582A903B-6B78-4F0A-B7C9-3D80499020B8}"/>
          </ac:grpSpMkLst>
        </pc:grpChg>
        <pc:picChg chg="add mod">
          <ac:chgData name="Toni Topić" userId="dc4762d9-da0f-4395-a181-a2fa9f6c2928" providerId="ADAL" clId="{A871CD44-9276-A747-B295-96A0396F494D}" dt="2021-11-03T18:46:59.373" v="390" actId="26606"/>
          <ac:picMkLst>
            <pc:docMk/>
            <pc:sldMk cId="2549572321" sldId="258"/>
            <ac:picMk id="4" creationId="{52BC1D73-FE5B-7347-A6FF-261518AE1ED5}"/>
          </ac:picMkLst>
        </pc:picChg>
      </pc:sldChg>
      <pc:sldChg chg="addSp delSp modSp new del mod setBg">
        <pc:chgData name="Toni Topić" userId="dc4762d9-da0f-4395-a181-a2fa9f6c2928" providerId="ADAL" clId="{A871CD44-9276-A747-B295-96A0396F494D}" dt="2021-11-03T19:02:03.006" v="549" actId="2696"/>
        <pc:sldMkLst>
          <pc:docMk/>
          <pc:sldMk cId="359275213" sldId="259"/>
        </pc:sldMkLst>
        <pc:spChg chg="mod">
          <ac:chgData name="Toni Topić" userId="dc4762d9-da0f-4395-a181-a2fa9f6c2928" providerId="ADAL" clId="{A871CD44-9276-A747-B295-96A0396F494D}" dt="2021-11-03T18:54:05.520" v="425" actId="1076"/>
          <ac:spMkLst>
            <pc:docMk/>
            <pc:sldMk cId="359275213" sldId="259"/>
            <ac:spMk id="2" creationId="{E15F667F-8B1C-C140-9F9B-357373F7D7CB}"/>
          </ac:spMkLst>
        </pc:spChg>
        <pc:spChg chg="del">
          <ac:chgData name="Toni Topić" userId="dc4762d9-da0f-4395-a181-a2fa9f6c2928" providerId="ADAL" clId="{A871CD44-9276-A747-B295-96A0396F494D}" dt="2021-11-03T18:51:47.202" v="410" actId="931"/>
          <ac:spMkLst>
            <pc:docMk/>
            <pc:sldMk cId="359275213" sldId="259"/>
            <ac:spMk id="3" creationId="{0231E800-A93F-6948-9855-1F49AD607D92}"/>
          </ac:spMkLst>
        </pc:spChg>
        <pc:spChg chg="add mod">
          <ac:chgData name="Toni Topić" userId="dc4762d9-da0f-4395-a181-a2fa9f6c2928" providerId="ADAL" clId="{A871CD44-9276-A747-B295-96A0396F494D}" dt="2021-11-03T18:53:56.913" v="424" actId="1076"/>
          <ac:spMkLst>
            <pc:docMk/>
            <pc:sldMk cId="359275213" sldId="259"/>
            <ac:spMk id="12" creationId="{8B9C49B8-BE6B-4504-A31D-3FBE27413C65}"/>
          </ac:spMkLst>
        </pc:spChg>
        <pc:spChg chg="add">
          <ac:chgData name="Toni Topić" userId="dc4762d9-da0f-4395-a181-a2fa9f6c2928" providerId="ADAL" clId="{A871CD44-9276-A747-B295-96A0396F494D}" dt="2021-11-03T18:53:23.182" v="417" actId="26606"/>
          <ac:spMkLst>
            <pc:docMk/>
            <pc:sldMk cId="359275213" sldId="259"/>
            <ac:spMk id="15" creationId="{5A0118C5-4F8D-4CF4-BADD-53FEACC6C42A}"/>
          </ac:spMkLst>
        </pc:spChg>
        <pc:spChg chg="add">
          <ac:chgData name="Toni Topić" userId="dc4762d9-da0f-4395-a181-a2fa9f6c2928" providerId="ADAL" clId="{A871CD44-9276-A747-B295-96A0396F494D}" dt="2021-11-03T18:53:23.182" v="417" actId="26606"/>
          <ac:spMkLst>
            <pc:docMk/>
            <pc:sldMk cId="359275213" sldId="259"/>
            <ac:spMk id="21" creationId="{E7C065BD-BDC2-4800-908F-25C30F042B69}"/>
          </ac:spMkLst>
        </pc:spChg>
        <pc:spChg chg="add">
          <ac:chgData name="Toni Topić" userId="dc4762d9-da0f-4395-a181-a2fa9f6c2928" providerId="ADAL" clId="{A871CD44-9276-A747-B295-96A0396F494D}" dt="2021-11-03T18:53:23.182" v="417" actId="26606"/>
          <ac:spMkLst>
            <pc:docMk/>
            <pc:sldMk cId="359275213" sldId="259"/>
            <ac:spMk id="23" creationId="{612A1BC7-2F25-41BC-A0DC-8680CE996B74}"/>
          </ac:spMkLst>
        </pc:spChg>
        <pc:grpChg chg="add">
          <ac:chgData name="Toni Topić" userId="dc4762d9-da0f-4395-a181-a2fa9f6c2928" providerId="ADAL" clId="{A871CD44-9276-A747-B295-96A0396F494D}" dt="2021-11-03T18:53:23.182" v="417" actId="26606"/>
          <ac:grpSpMkLst>
            <pc:docMk/>
            <pc:sldMk cId="359275213" sldId="259"/>
            <ac:grpSpMk id="17" creationId="{1E8369D0-2C3B-4E27-AC6C-A246AC28CDA1}"/>
          </ac:grpSpMkLst>
        </pc:grpChg>
        <pc:picChg chg="add mod ord">
          <ac:chgData name="Toni Topić" userId="dc4762d9-da0f-4395-a181-a2fa9f6c2928" providerId="ADAL" clId="{A871CD44-9276-A747-B295-96A0396F494D}" dt="2021-11-03T18:54:27.933" v="430" actId="1076"/>
          <ac:picMkLst>
            <pc:docMk/>
            <pc:sldMk cId="359275213" sldId="259"/>
            <ac:picMk id="4" creationId="{9B496011-D245-0A4D-9474-3F5A3C7DF7B3}"/>
          </ac:picMkLst>
        </pc:picChg>
        <pc:picChg chg="add mod ord">
          <ac:chgData name="Toni Topić" userId="dc4762d9-da0f-4395-a181-a2fa9f6c2928" providerId="ADAL" clId="{A871CD44-9276-A747-B295-96A0396F494D}" dt="2021-11-03T18:54:19.590" v="428" actId="1076"/>
          <ac:picMkLst>
            <pc:docMk/>
            <pc:sldMk cId="359275213" sldId="259"/>
            <ac:picMk id="6" creationId="{DF76C757-32A6-5140-A450-FDF7E8C9CA53}"/>
          </ac:picMkLst>
        </pc:picChg>
        <pc:picChg chg="add mod">
          <ac:chgData name="Toni Topić" userId="dc4762d9-da0f-4395-a181-a2fa9f6c2928" providerId="ADAL" clId="{A871CD44-9276-A747-B295-96A0396F494D}" dt="2021-11-03T18:54:13.090" v="426" actId="1076"/>
          <ac:picMkLst>
            <pc:docMk/>
            <pc:sldMk cId="359275213" sldId="259"/>
            <ac:picMk id="8" creationId="{13199665-543D-924B-BA1E-69D3E9F73966}"/>
          </ac:picMkLst>
        </pc:picChg>
      </pc:sldChg>
      <pc:sldChg chg="addSp delSp modSp new ord">
        <pc:chgData name="Toni Topić" userId="dc4762d9-da0f-4395-a181-a2fa9f6c2928" providerId="ADAL" clId="{A871CD44-9276-A747-B295-96A0396F494D}" dt="2021-11-03T19:01:24.112" v="548" actId="14100"/>
        <pc:sldMkLst>
          <pc:docMk/>
          <pc:sldMk cId="3794003048" sldId="260"/>
        </pc:sldMkLst>
        <pc:spChg chg="mod">
          <ac:chgData name="Toni Topić" userId="dc4762d9-da0f-4395-a181-a2fa9f6c2928" providerId="ADAL" clId="{A871CD44-9276-A747-B295-96A0396F494D}" dt="2021-11-03T19:00:09.979" v="544" actId="688"/>
          <ac:spMkLst>
            <pc:docMk/>
            <pc:sldMk cId="3794003048" sldId="260"/>
            <ac:spMk id="2" creationId="{98907C89-F8A9-5543-BD28-4E7F0F4A9132}"/>
          </ac:spMkLst>
        </pc:spChg>
        <pc:spChg chg="del mod">
          <ac:chgData name="Toni Topić" userId="dc4762d9-da0f-4395-a181-a2fa9f6c2928" providerId="ADAL" clId="{A871CD44-9276-A747-B295-96A0396F494D}" dt="2021-11-03T19:01:12.515" v="545" actId="931"/>
          <ac:spMkLst>
            <pc:docMk/>
            <pc:sldMk cId="3794003048" sldId="260"/>
            <ac:spMk id="3" creationId="{C71E5B79-B424-F34A-9FA4-3B032F0B6FB4}"/>
          </ac:spMkLst>
        </pc:spChg>
        <pc:picChg chg="add mod ord">
          <ac:chgData name="Toni Topić" userId="dc4762d9-da0f-4395-a181-a2fa9f6c2928" providerId="ADAL" clId="{A871CD44-9276-A747-B295-96A0396F494D}" dt="2021-11-03T19:01:24.112" v="548" actId="14100"/>
          <ac:picMkLst>
            <pc:docMk/>
            <pc:sldMk cId="3794003048" sldId="260"/>
            <ac:picMk id="4" creationId="{896533D9-F94F-A44E-B431-FDCAEAE2FECB}"/>
          </ac:picMkLst>
        </pc:picChg>
      </pc:sldChg>
      <pc:sldChg chg="addSp delSp modSp new mod setBg">
        <pc:chgData name="Toni Topić" userId="dc4762d9-da0f-4395-a181-a2fa9f6c2928" providerId="ADAL" clId="{A871CD44-9276-A747-B295-96A0396F494D}" dt="2021-11-04T20:40:11.226" v="614" actId="1076"/>
        <pc:sldMkLst>
          <pc:docMk/>
          <pc:sldMk cId="3301286613" sldId="261"/>
        </pc:sldMkLst>
        <pc:spChg chg="mod">
          <ac:chgData name="Toni Topić" userId="dc4762d9-da0f-4395-a181-a2fa9f6c2928" providerId="ADAL" clId="{A871CD44-9276-A747-B295-96A0396F494D}" dt="2021-11-04T20:39:54.265" v="611" actId="255"/>
          <ac:spMkLst>
            <pc:docMk/>
            <pc:sldMk cId="3301286613" sldId="261"/>
            <ac:spMk id="2" creationId="{1FD6DCC6-38BF-DE42-BFD2-467796E94EFB}"/>
          </ac:spMkLst>
        </pc:spChg>
        <pc:spChg chg="del">
          <ac:chgData name="Toni Topić" userId="dc4762d9-da0f-4395-a181-a2fa9f6c2928" providerId="ADAL" clId="{A871CD44-9276-A747-B295-96A0396F494D}" dt="2021-11-03T19:02:54.005" v="551" actId="931"/>
          <ac:spMkLst>
            <pc:docMk/>
            <pc:sldMk cId="3301286613" sldId="261"/>
            <ac:spMk id="3" creationId="{F14D6E3E-B09D-C14D-8DCC-D212985406F3}"/>
          </ac:spMkLst>
        </pc:spChg>
        <pc:spChg chg="add">
          <ac:chgData name="Toni Topić" userId="dc4762d9-da0f-4395-a181-a2fa9f6c2928" providerId="ADAL" clId="{A871CD44-9276-A747-B295-96A0396F494D}" dt="2021-11-03T19:03:57.468" v="554" actId="26606"/>
          <ac:spMkLst>
            <pc:docMk/>
            <pc:sldMk cId="3301286613" sldId="261"/>
            <ac:spMk id="12" creationId="{E0376379-FD27-4022-988C-80B8B112F428}"/>
          </ac:spMkLst>
        </pc:spChg>
        <pc:spChg chg="add">
          <ac:chgData name="Toni Topić" userId="dc4762d9-da0f-4395-a181-a2fa9f6c2928" providerId="ADAL" clId="{A871CD44-9276-A747-B295-96A0396F494D}" dt="2021-11-03T19:03:57.468" v="554" actId="26606"/>
          <ac:spMkLst>
            <pc:docMk/>
            <pc:sldMk cId="3301286613" sldId="261"/>
            <ac:spMk id="15" creationId="{5A0118C5-4F8D-4CF4-BADD-53FEACC6C42A}"/>
          </ac:spMkLst>
        </pc:spChg>
        <pc:spChg chg="add">
          <ac:chgData name="Toni Topić" userId="dc4762d9-da0f-4395-a181-a2fa9f6c2928" providerId="ADAL" clId="{A871CD44-9276-A747-B295-96A0396F494D}" dt="2021-11-03T19:03:57.468" v="554" actId="26606"/>
          <ac:spMkLst>
            <pc:docMk/>
            <pc:sldMk cId="3301286613" sldId="261"/>
            <ac:spMk id="21" creationId="{E7C065BD-BDC2-4800-908F-25C30F042B69}"/>
          </ac:spMkLst>
        </pc:spChg>
        <pc:spChg chg="add">
          <ac:chgData name="Toni Topić" userId="dc4762d9-da0f-4395-a181-a2fa9f6c2928" providerId="ADAL" clId="{A871CD44-9276-A747-B295-96A0396F494D}" dt="2021-11-03T19:03:57.468" v="554" actId="26606"/>
          <ac:spMkLst>
            <pc:docMk/>
            <pc:sldMk cId="3301286613" sldId="261"/>
            <ac:spMk id="23" creationId="{612A1BC7-2F25-41BC-A0DC-8680CE996B74}"/>
          </ac:spMkLst>
        </pc:spChg>
        <pc:grpChg chg="add">
          <ac:chgData name="Toni Topić" userId="dc4762d9-da0f-4395-a181-a2fa9f6c2928" providerId="ADAL" clId="{A871CD44-9276-A747-B295-96A0396F494D}" dt="2021-11-03T19:03:57.468" v="554" actId="26606"/>
          <ac:grpSpMkLst>
            <pc:docMk/>
            <pc:sldMk cId="3301286613" sldId="261"/>
            <ac:grpSpMk id="17" creationId="{1E8369D0-2C3B-4E27-AC6C-A246AC28CDA1}"/>
          </ac:grpSpMkLst>
        </pc:grpChg>
        <pc:picChg chg="add mod ord">
          <ac:chgData name="Toni Topić" userId="dc4762d9-da0f-4395-a181-a2fa9f6c2928" providerId="ADAL" clId="{A871CD44-9276-A747-B295-96A0396F494D}" dt="2021-11-04T20:40:02.590" v="612" actId="1076"/>
          <ac:picMkLst>
            <pc:docMk/>
            <pc:sldMk cId="3301286613" sldId="261"/>
            <ac:picMk id="4" creationId="{5306C032-9CBA-EE46-9238-C2DDCC4209F2}"/>
          </ac:picMkLst>
        </pc:picChg>
        <pc:picChg chg="add mod">
          <ac:chgData name="Toni Topić" userId="dc4762d9-da0f-4395-a181-a2fa9f6c2928" providerId="ADAL" clId="{A871CD44-9276-A747-B295-96A0396F494D}" dt="2021-11-04T20:40:11.226" v="614" actId="1076"/>
          <ac:picMkLst>
            <pc:docMk/>
            <pc:sldMk cId="3301286613" sldId="261"/>
            <ac:picMk id="6" creationId="{5329FAF0-EEDF-ED49-8BE6-1BFA8553021C}"/>
          </ac:picMkLst>
        </pc:picChg>
        <pc:picChg chg="add mod ord">
          <ac:chgData name="Toni Topić" userId="dc4762d9-da0f-4395-a181-a2fa9f6c2928" providerId="ADAL" clId="{A871CD44-9276-A747-B295-96A0396F494D}" dt="2021-11-04T20:40:07.657" v="613" actId="1076"/>
          <ac:picMkLst>
            <pc:docMk/>
            <pc:sldMk cId="3301286613" sldId="261"/>
            <ac:picMk id="8" creationId="{10ED40B4-096D-A24F-AA2C-9A5CF5141EA9}"/>
          </ac:picMkLst>
        </pc:picChg>
      </pc:sldChg>
      <pc:sldMasterChg chg="modTransition">
        <pc:chgData name="Toni Topić" userId="dc4762d9-da0f-4395-a181-a2fa9f6c2928" providerId="ADAL" clId="{A871CD44-9276-A747-B295-96A0396F494D}" dt="2021-11-03T19:07:00.636" v="555" actId="12563"/>
        <pc:sldMasterMkLst>
          <pc:docMk/>
          <pc:sldMasterMk cId="1216177342" sldId="2147483648"/>
        </pc:sldMasterMkLst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26173A8-92A4-6D49-BE34-E51D0DE7FC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62C991E5-1EAF-2242-A39D-0CC2D314EC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sr-Latn-RS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C5A4279-0B7B-174E-A641-487213418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18307-04F7-DD47-A232-69B736B1A733}" type="datetimeFigureOut">
              <a:rPr lang="sr-Latn-RS" smtClean="0"/>
              <a:t>4.11.2021.</a:t>
            </a:fld>
            <a:endParaRPr lang="sr-Latn-R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CE3487C-2715-5849-B728-30687B1EE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AE44DE9-0917-D64E-9257-65E17EA39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EB261-33EF-D549-985D-22B110E39F8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34686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E70CA61-9198-F142-A7E7-D92FB5DEF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0599BEC3-82F3-484D-9589-BFFAAF424A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sr-Latn-RS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2602630-9DC2-FF42-819A-9AE8A5DB7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18307-04F7-DD47-A232-69B736B1A733}" type="datetimeFigureOut">
              <a:rPr lang="sr-Latn-RS" smtClean="0"/>
              <a:t>4.11.2021.</a:t>
            </a:fld>
            <a:endParaRPr lang="sr-Latn-R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57315BD-4181-E14F-AE0C-81E1E794E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7D85EB1-4F34-A947-A202-FB943F7C5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EB261-33EF-D549-985D-22B110E39F8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151620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3064919C-071D-724A-BE9C-B6A8BA95FF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990A9FBA-2BD3-9A4E-A93A-FB88CDC978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sr-Latn-RS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A883991-6C94-BA42-B723-8D0A3CBCB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18307-04F7-DD47-A232-69B736B1A733}" type="datetimeFigureOut">
              <a:rPr lang="sr-Latn-RS" smtClean="0"/>
              <a:t>4.11.2021.</a:t>
            </a:fld>
            <a:endParaRPr lang="sr-Latn-R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F54591F-D867-B64B-8AD1-83DA72D1D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AEBFFA91-A0C3-A741-89D1-2B0D90742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EB261-33EF-D549-985D-22B110E39F8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1743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22B75C3-6A73-0C46-9DF5-CAD8EE218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44635A9-9B6B-214B-A891-56460F6399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sr-Latn-RS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69EF1E3-1D2E-4449-A7DA-B947F4FBC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18307-04F7-DD47-A232-69B736B1A733}" type="datetimeFigureOut">
              <a:rPr lang="sr-Latn-RS" smtClean="0"/>
              <a:t>4.11.2021.</a:t>
            </a:fld>
            <a:endParaRPr lang="sr-Latn-R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A079888-6907-864B-A2E3-5BFA34598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76B4A4C-BD92-354D-9801-82A063EC4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EB261-33EF-D549-985D-22B110E39F8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8936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7204344-131A-7F4D-85D2-08016D8C7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080C777B-DACE-234F-9877-E5155B795F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DA22A8E-1F26-F34C-AB8F-6F8440E2F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18307-04F7-DD47-A232-69B736B1A733}" type="datetimeFigureOut">
              <a:rPr lang="sr-Latn-RS" smtClean="0"/>
              <a:t>4.11.2021.</a:t>
            </a:fld>
            <a:endParaRPr lang="sr-Latn-R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24409F6-8FB6-FC42-BD56-6C4FD03CE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AA7614BC-A85D-E944-8F9A-E855B3E93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EB261-33EF-D549-985D-22B110E39F8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216124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C26F35C-3451-934D-AD73-9EB65DA8E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A87A170-14AD-1D48-A176-41C4B92876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sr-Latn-RS"/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7293BACD-B0AC-9C42-9A7F-3EADA4B13F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sr-Latn-RS"/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EE3DC7C9-AAFD-6144-A633-694BB7CBD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18307-04F7-DD47-A232-69B736B1A733}" type="datetimeFigureOut">
              <a:rPr lang="sr-Latn-RS" smtClean="0"/>
              <a:t>4.11.2021.</a:t>
            </a:fld>
            <a:endParaRPr lang="sr-Latn-RS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E4068562-5DD6-A544-8509-E166D7F17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654A4396-73A3-8848-8E5A-651CEAB7E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EB261-33EF-D549-985D-22B110E39F8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6660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B51B232-4036-CF4F-8240-087C18E57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912CD870-112C-D244-AE05-0E65577A8B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5FEDB9AD-2650-FD46-960C-A8D941F8C8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sr-Latn-RS"/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61847BD8-3BB7-7B45-9657-06661B4B8E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96386239-E45D-994D-9037-D0B1546058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sr-Latn-RS"/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D8FBB008-80AA-344E-B9F4-AB69C0DD6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18307-04F7-DD47-A232-69B736B1A733}" type="datetimeFigureOut">
              <a:rPr lang="sr-Latn-RS" smtClean="0"/>
              <a:t>4.11.2021.</a:t>
            </a:fld>
            <a:endParaRPr lang="sr-Latn-RS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57DC3299-4628-354E-A883-C8FC2E96B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0D632CAE-2003-704B-BD4A-8AE40CB9A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EB261-33EF-D549-985D-22B110E39F8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91683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34AABCB-3169-DB41-8F44-DCC8DA498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D0E96905-2C30-F04D-8479-5FDEDCC5B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18307-04F7-DD47-A232-69B736B1A733}" type="datetimeFigureOut">
              <a:rPr lang="sr-Latn-RS" smtClean="0"/>
              <a:t>4.11.2021.</a:t>
            </a:fld>
            <a:endParaRPr lang="sr-Latn-RS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0640733F-F432-6744-B007-EBAC2DFDC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3C5349C7-97C0-794F-80A3-5F23C282B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EB261-33EF-D549-985D-22B110E39F8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542691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8445A964-23BC-144F-B437-987D684C0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18307-04F7-DD47-A232-69B736B1A733}" type="datetimeFigureOut">
              <a:rPr lang="sr-Latn-RS" smtClean="0"/>
              <a:t>4.11.2021.</a:t>
            </a:fld>
            <a:endParaRPr lang="sr-Latn-RS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25FD6886-90AE-0E49-8655-522701D7D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29B797AC-9661-204D-AD19-309C803D8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EB261-33EF-D549-985D-22B110E39F8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588738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EDADBD7-F5E4-0B49-AA84-7FD75AFB9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EBCD5F8-ED5E-324B-87C2-5E865E7288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sr-Latn-RS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865B2797-29D0-E948-A689-3C17EC67D9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3F413653-5877-5E4D-B548-F8815CD73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18307-04F7-DD47-A232-69B736B1A733}" type="datetimeFigureOut">
              <a:rPr lang="sr-Latn-RS" smtClean="0"/>
              <a:t>4.11.2021.</a:t>
            </a:fld>
            <a:endParaRPr lang="sr-Latn-RS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0AE0A508-FA2E-A04E-B715-8FB542107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25FF9C00-0046-3045-85F3-F51A1DE0B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EB261-33EF-D549-985D-22B110E39F8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07480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EB1BCD6-2845-D142-8DD0-7D52C7C35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BAF54DAF-44FB-5E4E-8C7B-084E274E01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7FDB4EDC-6BC2-A249-AAB6-47EAD1F3ED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DD096630-B308-9740-B6C4-DD2F58BDD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18307-04F7-DD47-A232-69B736B1A733}" type="datetimeFigureOut">
              <a:rPr lang="sr-Latn-RS" smtClean="0"/>
              <a:t>4.11.2021.</a:t>
            </a:fld>
            <a:endParaRPr lang="sr-Latn-RS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8E15F69C-6F3A-824E-B068-CAF6D443F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932FCFD6-53CB-EC40-ABDD-ACA844B85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EB261-33EF-D549-985D-22B110E39F8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319613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7E1EEE85-2848-C749-A3A6-CACBA3359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65910B86-913C-A74B-9612-B45B22DE16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sr-Latn-RS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DB1C949-460B-3649-84D4-3F7249C9B1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18307-04F7-DD47-A232-69B736B1A733}" type="datetimeFigureOut">
              <a:rPr lang="sr-Latn-RS" smtClean="0"/>
              <a:t>4.11.2021.</a:t>
            </a:fld>
            <a:endParaRPr lang="sr-Latn-R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89AE46F-22B6-8E4C-941E-A76A2C9DA9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7FD4274-1A4E-1D46-AFB5-B31ABEE0B7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EB261-33EF-D549-985D-22B110E39F8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216177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m.wikipedia.org/wiki/Easter_Sunday" TargetMode="External" /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5.jpeg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677BAFB-3BD3-41BB-9107-FAE224AE21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6823A9B-C188-42D4-847C-3AD928DB1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42784" y="253140"/>
            <a:ext cx="6184555" cy="6184555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4B557F3-1A0C-4749-A6DB-EAC082DF3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24848" y="253140"/>
            <a:ext cx="6184555" cy="6184555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5D55AA6-3751-494F-868A-DCEDC5CE82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03723" y="136525"/>
            <a:ext cx="6184555" cy="6184555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7F0BA2B8-6EA1-0347-9AC4-438B0E1E7F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81400" y="965580"/>
            <a:ext cx="5204489" cy="3160593"/>
          </a:xfrm>
        </p:spPr>
        <p:txBody>
          <a:bodyPr>
            <a:normAutofit/>
          </a:bodyPr>
          <a:lstStyle/>
          <a:p>
            <a:r>
              <a:rPr lang="hr-HR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EASTER ISLAND</a:t>
            </a:r>
            <a:endParaRPr lang="sr-Latn-RS">
              <a:solidFill>
                <a:schemeClr val="bg1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122C9DB6-2F90-2D42-BB8A-B01CC6458D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20817" y="4409960"/>
            <a:ext cx="4508641" cy="1116414"/>
          </a:xfrm>
        </p:spPr>
        <p:txBody>
          <a:bodyPr>
            <a:normAutofit/>
          </a:bodyPr>
          <a:lstStyle/>
          <a:p>
            <a:endParaRPr lang="sr-Latn-RS" sz="2000">
              <a:solidFill>
                <a:schemeClr val="bg1"/>
              </a:solidFill>
            </a:endParaRPr>
          </a:p>
        </p:txBody>
      </p:sp>
      <p:sp>
        <p:nvSpPr>
          <p:cNvPr id="16" name="Graphic 212">
            <a:extLst>
              <a:ext uri="{FF2B5EF4-FFF2-40B4-BE49-F238E27FC236}">
                <a16:creationId xmlns:a16="http://schemas.microsoft.com/office/drawing/2014/main" id="{4D4C00DC-4DC6-4CD2-9E31-F17E6CEBC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56275" y="975977"/>
            <a:ext cx="413564" cy="413564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18" name="Graphic 212">
            <a:extLst>
              <a:ext uri="{FF2B5EF4-FFF2-40B4-BE49-F238E27FC236}">
                <a16:creationId xmlns:a16="http://schemas.microsoft.com/office/drawing/2014/main" id="{D82AB1B2-7970-42CF-8BF5-567C69E9FF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56275" y="975977"/>
            <a:ext cx="413564" cy="413564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grpSp>
        <p:nvGrpSpPr>
          <p:cNvPr id="20" name="Graphic 190">
            <a:extLst>
              <a:ext uri="{FF2B5EF4-FFF2-40B4-BE49-F238E27FC236}">
                <a16:creationId xmlns:a16="http://schemas.microsoft.com/office/drawing/2014/main" id="{66FB5A75-BDE2-4F12-A95B-C48788A76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80947" y="1755501"/>
            <a:ext cx="1598829" cy="531293"/>
            <a:chOff x="2504802" y="1755501"/>
            <a:chExt cx="1598829" cy="531293"/>
          </a:xfrm>
          <a:solidFill>
            <a:schemeClr val="bg1"/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C86CBC8-A814-4C0C-A287-7C549693D2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2113855"/>
              <a:ext cx="1598614" cy="172939"/>
            </a:xfrm>
            <a:custGeom>
              <a:avLst/>
              <a:gdLst>
                <a:gd name="connsiteX0" fmla="*/ 1248648 w 1598614"/>
                <a:gd name="connsiteY0" fmla="*/ 172939 h 172939"/>
                <a:gd name="connsiteX1" fmla="*/ 1123031 w 1598614"/>
                <a:gd name="connsiteY1" fmla="*/ 92708 h 172939"/>
                <a:gd name="connsiteX2" fmla="*/ 1024085 w 1598614"/>
                <a:gd name="connsiteY2" fmla="*/ 29469 h 172939"/>
                <a:gd name="connsiteX3" fmla="*/ 925140 w 1598614"/>
                <a:gd name="connsiteY3" fmla="*/ 92708 h 172939"/>
                <a:gd name="connsiteX4" fmla="*/ 799522 w 1598614"/>
                <a:gd name="connsiteY4" fmla="*/ 172939 h 172939"/>
                <a:gd name="connsiteX5" fmla="*/ 799522 w 1598614"/>
                <a:gd name="connsiteY5" fmla="*/ 172939 h 172939"/>
                <a:gd name="connsiteX6" fmla="*/ 673905 w 1598614"/>
                <a:gd name="connsiteY6" fmla="*/ 92708 h 172939"/>
                <a:gd name="connsiteX7" fmla="*/ 574959 w 1598614"/>
                <a:gd name="connsiteY7" fmla="*/ 29469 h 172939"/>
                <a:gd name="connsiteX8" fmla="*/ 476014 w 1598614"/>
                <a:gd name="connsiteY8" fmla="*/ 92708 h 172939"/>
                <a:gd name="connsiteX9" fmla="*/ 350396 w 1598614"/>
                <a:gd name="connsiteY9" fmla="*/ 172939 h 172939"/>
                <a:gd name="connsiteX10" fmla="*/ 224778 w 1598614"/>
                <a:gd name="connsiteY10" fmla="*/ 92708 h 172939"/>
                <a:gd name="connsiteX11" fmla="*/ 125833 w 1598614"/>
                <a:gd name="connsiteY11" fmla="*/ 29469 h 172939"/>
                <a:gd name="connsiteX12" fmla="*/ 26887 w 1598614"/>
                <a:gd name="connsiteY12" fmla="*/ 92708 h 172939"/>
                <a:gd name="connsiteX13" fmla="*/ 0 w 1598614"/>
                <a:gd name="connsiteY13" fmla="*/ 80232 h 172939"/>
                <a:gd name="connsiteX14" fmla="*/ 125618 w 1598614"/>
                <a:gd name="connsiteY14" fmla="*/ 0 h 172939"/>
                <a:gd name="connsiteX15" fmla="*/ 251235 w 1598614"/>
                <a:gd name="connsiteY15" fmla="*/ 80232 h 172939"/>
                <a:gd name="connsiteX16" fmla="*/ 350181 w 1598614"/>
                <a:gd name="connsiteY16" fmla="*/ 143471 h 172939"/>
                <a:gd name="connsiteX17" fmla="*/ 449126 w 1598614"/>
                <a:gd name="connsiteY17" fmla="*/ 80232 h 172939"/>
                <a:gd name="connsiteX18" fmla="*/ 574744 w 1598614"/>
                <a:gd name="connsiteY18" fmla="*/ 0 h 172939"/>
                <a:gd name="connsiteX19" fmla="*/ 700362 w 1598614"/>
                <a:gd name="connsiteY19" fmla="*/ 80232 h 172939"/>
                <a:gd name="connsiteX20" fmla="*/ 799307 w 1598614"/>
                <a:gd name="connsiteY20" fmla="*/ 143471 h 172939"/>
                <a:gd name="connsiteX21" fmla="*/ 799307 w 1598614"/>
                <a:gd name="connsiteY21" fmla="*/ 143471 h 172939"/>
                <a:gd name="connsiteX22" fmla="*/ 898253 w 1598614"/>
                <a:gd name="connsiteY22" fmla="*/ 80232 h 172939"/>
                <a:gd name="connsiteX23" fmla="*/ 1023870 w 1598614"/>
                <a:gd name="connsiteY23" fmla="*/ 0 h 172939"/>
                <a:gd name="connsiteX24" fmla="*/ 1149488 w 1598614"/>
                <a:gd name="connsiteY24" fmla="*/ 80232 h 172939"/>
                <a:gd name="connsiteX25" fmla="*/ 1248433 w 1598614"/>
                <a:gd name="connsiteY25" fmla="*/ 143471 h 172939"/>
                <a:gd name="connsiteX26" fmla="*/ 1347379 w 1598614"/>
                <a:gd name="connsiteY26" fmla="*/ 80232 h 172939"/>
                <a:gd name="connsiteX27" fmla="*/ 1472997 w 1598614"/>
                <a:gd name="connsiteY27" fmla="*/ 0 h 172939"/>
                <a:gd name="connsiteX28" fmla="*/ 1598614 w 1598614"/>
                <a:gd name="connsiteY28" fmla="*/ 80232 h 172939"/>
                <a:gd name="connsiteX29" fmla="*/ 1571942 w 1598614"/>
                <a:gd name="connsiteY29" fmla="*/ 92708 h 172939"/>
                <a:gd name="connsiteX30" fmla="*/ 1472997 w 1598614"/>
                <a:gd name="connsiteY30" fmla="*/ 29469 h 172939"/>
                <a:gd name="connsiteX31" fmla="*/ 1374051 w 1598614"/>
                <a:gd name="connsiteY31" fmla="*/ 92708 h 172939"/>
                <a:gd name="connsiteX32" fmla="*/ 1248648 w 1598614"/>
                <a:gd name="connsiteY32" fmla="*/ 172939 h 172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614" h="172939">
                  <a:moveTo>
                    <a:pt x="1248648" y="172939"/>
                  </a:moveTo>
                  <a:cubicBezTo>
                    <a:pt x="1194229" y="172939"/>
                    <a:pt x="1146046" y="142180"/>
                    <a:pt x="1123031" y="92708"/>
                  </a:cubicBezTo>
                  <a:cubicBezTo>
                    <a:pt x="1104962" y="53775"/>
                    <a:pt x="1067105" y="29469"/>
                    <a:pt x="1024085" y="29469"/>
                  </a:cubicBezTo>
                  <a:cubicBezTo>
                    <a:pt x="981066" y="29469"/>
                    <a:pt x="943208" y="53775"/>
                    <a:pt x="925140" y="92708"/>
                  </a:cubicBezTo>
                  <a:cubicBezTo>
                    <a:pt x="902124" y="142180"/>
                    <a:pt x="853942" y="172939"/>
                    <a:pt x="799522" y="172939"/>
                  </a:cubicBezTo>
                  <a:cubicBezTo>
                    <a:pt x="799522" y="172939"/>
                    <a:pt x="799522" y="172939"/>
                    <a:pt x="799522" y="172939"/>
                  </a:cubicBezTo>
                  <a:cubicBezTo>
                    <a:pt x="744887" y="172939"/>
                    <a:pt x="696920" y="142180"/>
                    <a:pt x="673905" y="92708"/>
                  </a:cubicBezTo>
                  <a:cubicBezTo>
                    <a:pt x="655836" y="53775"/>
                    <a:pt x="617979" y="29469"/>
                    <a:pt x="574959" y="29469"/>
                  </a:cubicBezTo>
                  <a:cubicBezTo>
                    <a:pt x="531939" y="29469"/>
                    <a:pt x="494082" y="53775"/>
                    <a:pt x="476014" y="92708"/>
                  </a:cubicBezTo>
                  <a:cubicBezTo>
                    <a:pt x="452998" y="142180"/>
                    <a:pt x="405031" y="172939"/>
                    <a:pt x="350396" y="172939"/>
                  </a:cubicBezTo>
                  <a:cubicBezTo>
                    <a:pt x="295976" y="172939"/>
                    <a:pt x="247794" y="142180"/>
                    <a:pt x="224778" y="92708"/>
                  </a:cubicBezTo>
                  <a:cubicBezTo>
                    <a:pt x="206710" y="53775"/>
                    <a:pt x="168853" y="29469"/>
                    <a:pt x="125833" y="29469"/>
                  </a:cubicBezTo>
                  <a:cubicBezTo>
                    <a:pt x="82813" y="29469"/>
                    <a:pt x="44956" y="53775"/>
                    <a:pt x="26887" y="92708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268" y="30759"/>
                    <a:pt x="969235" y="0"/>
                    <a:pt x="1023870" y="0"/>
                  </a:cubicBezTo>
                  <a:cubicBezTo>
                    <a:pt x="1078505" y="0"/>
                    <a:pt x="1126472" y="30759"/>
                    <a:pt x="1149488" y="80232"/>
                  </a:cubicBezTo>
                  <a:cubicBezTo>
                    <a:pt x="1167556" y="119165"/>
                    <a:pt x="1205414" y="143471"/>
                    <a:pt x="1248433" y="143471"/>
                  </a:cubicBezTo>
                  <a:cubicBezTo>
                    <a:pt x="1291453" y="143471"/>
                    <a:pt x="1329311" y="119165"/>
                    <a:pt x="1347379" y="80232"/>
                  </a:cubicBezTo>
                  <a:cubicBezTo>
                    <a:pt x="1370394" y="30759"/>
                    <a:pt x="1418361" y="0"/>
                    <a:pt x="1472997" y="0"/>
                  </a:cubicBezTo>
                  <a:cubicBezTo>
                    <a:pt x="1527632" y="0"/>
                    <a:pt x="1575814" y="30759"/>
                    <a:pt x="1598614" y="80232"/>
                  </a:cubicBezTo>
                  <a:lnTo>
                    <a:pt x="1571942" y="92708"/>
                  </a:lnTo>
                  <a:cubicBezTo>
                    <a:pt x="1553874" y="53775"/>
                    <a:pt x="1515801" y="29469"/>
                    <a:pt x="1472997" y="29469"/>
                  </a:cubicBezTo>
                  <a:cubicBezTo>
                    <a:pt x="1429977" y="29469"/>
                    <a:pt x="1392119" y="53775"/>
                    <a:pt x="1374051" y="92708"/>
                  </a:cubicBezTo>
                  <a:cubicBezTo>
                    <a:pt x="1351251" y="142180"/>
                    <a:pt x="1303069" y="172939"/>
                    <a:pt x="1248648" y="172939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AA52F4F-14E6-402F-A196-668B9CA9BC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1755501"/>
              <a:ext cx="1598829" cy="172724"/>
            </a:xfrm>
            <a:custGeom>
              <a:avLst/>
              <a:gdLst>
                <a:gd name="connsiteX0" fmla="*/ 1248648 w 1598829"/>
                <a:gd name="connsiteY0" fmla="*/ 172724 h 172724"/>
                <a:gd name="connsiteX1" fmla="*/ 1123031 w 1598829"/>
                <a:gd name="connsiteY1" fmla="*/ 92492 h 172724"/>
                <a:gd name="connsiteX2" fmla="*/ 1024085 w 1598829"/>
                <a:gd name="connsiteY2" fmla="*/ 29253 h 172724"/>
                <a:gd name="connsiteX3" fmla="*/ 925140 w 1598829"/>
                <a:gd name="connsiteY3" fmla="*/ 92492 h 172724"/>
                <a:gd name="connsiteX4" fmla="*/ 799522 w 1598829"/>
                <a:gd name="connsiteY4" fmla="*/ 172724 h 172724"/>
                <a:gd name="connsiteX5" fmla="*/ 799522 w 1598829"/>
                <a:gd name="connsiteY5" fmla="*/ 172724 h 172724"/>
                <a:gd name="connsiteX6" fmla="*/ 673905 w 1598829"/>
                <a:gd name="connsiteY6" fmla="*/ 92492 h 172724"/>
                <a:gd name="connsiteX7" fmla="*/ 574959 w 1598829"/>
                <a:gd name="connsiteY7" fmla="*/ 29253 h 172724"/>
                <a:gd name="connsiteX8" fmla="*/ 476014 w 1598829"/>
                <a:gd name="connsiteY8" fmla="*/ 92492 h 172724"/>
                <a:gd name="connsiteX9" fmla="*/ 350396 w 1598829"/>
                <a:gd name="connsiteY9" fmla="*/ 172724 h 172724"/>
                <a:gd name="connsiteX10" fmla="*/ 224778 w 1598829"/>
                <a:gd name="connsiteY10" fmla="*/ 92492 h 172724"/>
                <a:gd name="connsiteX11" fmla="*/ 125833 w 1598829"/>
                <a:gd name="connsiteY11" fmla="*/ 29253 h 172724"/>
                <a:gd name="connsiteX12" fmla="*/ 26887 w 1598829"/>
                <a:gd name="connsiteY12" fmla="*/ 92492 h 172724"/>
                <a:gd name="connsiteX13" fmla="*/ 0 w 1598829"/>
                <a:gd name="connsiteY13" fmla="*/ 80232 h 172724"/>
                <a:gd name="connsiteX14" fmla="*/ 125618 w 1598829"/>
                <a:gd name="connsiteY14" fmla="*/ 0 h 172724"/>
                <a:gd name="connsiteX15" fmla="*/ 251235 w 1598829"/>
                <a:gd name="connsiteY15" fmla="*/ 80232 h 172724"/>
                <a:gd name="connsiteX16" fmla="*/ 350181 w 1598829"/>
                <a:gd name="connsiteY16" fmla="*/ 143471 h 172724"/>
                <a:gd name="connsiteX17" fmla="*/ 449126 w 1598829"/>
                <a:gd name="connsiteY17" fmla="*/ 80232 h 172724"/>
                <a:gd name="connsiteX18" fmla="*/ 574744 w 1598829"/>
                <a:gd name="connsiteY18" fmla="*/ 0 h 172724"/>
                <a:gd name="connsiteX19" fmla="*/ 700362 w 1598829"/>
                <a:gd name="connsiteY19" fmla="*/ 80232 h 172724"/>
                <a:gd name="connsiteX20" fmla="*/ 799307 w 1598829"/>
                <a:gd name="connsiteY20" fmla="*/ 143471 h 172724"/>
                <a:gd name="connsiteX21" fmla="*/ 799307 w 1598829"/>
                <a:gd name="connsiteY21" fmla="*/ 143471 h 172724"/>
                <a:gd name="connsiteX22" fmla="*/ 898253 w 1598829"/>
                <a:gd name="connsiteY22" fmla="*/ 80232 h 172724"/>
                <a:gd name="connsiteX23" fmla="*/ 1024085 w 1598829"/>
                <a:gd name="connsiteY23" fmla="*/ 0 h 172724"/>
                <a:gd name="connsiteX24" fmla="*/ 1149703 w 1598829"/>
                <a:gd name="connsiteY24" fmla="*/ 80232 h 172724"/>
                <a:gd name="connsiteX25" fmla="*/ 1248648 w 1598829"/>
                <a:gd name="connsiteY25" fmla="*/ 143471 h 172724"/>
                <a:gd name="connsiteX26" fmla="*/ 1347594 w 1598829"/>
                <a:gd name="connsiteY26" fmla="*/ 80232 h 172724"/>
                <a:gd name="connsiteX27" fmla="*/ 1473212 w 1598829"/>
                <a:gd name="connsiteY27" fmla="*/ 0 h 172724"/>
                <a:gd name="connsiteX28" fmla="*/ 1598829 w 1598829"/>
                <a:gd name="connsiteY28" fmla="*/ 80232 h 172724"/>
                <a:gd name="connsiteX29" fmla="*/ 1572157 w 1598829"/>
                <a:gd name="connsiteY29" fmla="*/ 92492 h 172724"/>
                <a:gd name="connsiteX30" fmla="*/ 1473212 w 1598829"/>
                <a:gd name="connsiteY30" fmla="*/ 29253 h 172724"/>
                <a:gd name="connsiteX31" fmla="*/ 1374266 w 1598829"/>
                <a:gd name="connsiteY31" fmla="*/ 92492 h 172724"/>
                <a:gd name="connsiteX32" fmla="*/ 1248648 w 1598829"/>
                <a:gd name="connsiteY32" fmla="*/ 172724 h 17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829" h="172724">
                  <a:moveTo>
                    <a:pt x="1248648" y="172724"/>
                  </a:moveTo>
                  <a:cubicBezTo>
                    <a:pt x="1194229" y="172724"/>
                    <a:pt x="1146046" y="141965"/>
                    <a:pt x="1123031" y="92492"/>
                  </a:cubicBezTo>
                  <a:cubicBezTo>
                    <a:pt x="1104962" y="53560"/>
                    <a:pt x="1067105" y="29253"/>
                    <a:pt x="1024085" y="29253"/>
                  </a:cubicBezTo>
                  <a:cubicBezTo>
                    <a:pt x="981066" y="29253"/>
                    <a:pt x="943208" y="53560"/>
                    <a:pt x="925140" y="92492"/>
                  </a:cubicBezTo>
                  <a:cubicBezTo>
                    <a:pt x="902124" y="141965"/>
                    <a:pt x="853942" y="172724"/>
                    <a:pt x="799522" y="172724"/>
                  </a:cubicBezTo>
                  <a:cubicBezTo>
                    <a:pt x="799522" y="172724"/>
                    <a:pt x="799522" y="172724"/>
                    <a:pt x="799522" y="172724"/>
                  </a:cubicBezTo>
                  <a:cubicBezTo>
                    <a:pt x="744887" y="172724"/>
                    <a:pt x="696920" y="141965"/>
                    <a:pt x="673905" y="92492"/>
                  </a:cubicBezTo>
                  <a:cubicBezTo>
                    <a:pt x="655836" y="53560"/>
                    <a:pt x="617979" y="29253"/>
                    <a:pt x="574959" y="29253"/>
                  </a:cubicBezTo>
                  <a:cubicBezTo>
                    <a:pt x="531939" y="29253"/>
                    <a:pt x="494082" y="53560"/>
                    <a:pt x="476014" y="92492"/>
                  </a:cubicBezTo>
                  <a:cubicBezTo>
                    <a:pt x="452998" y="141965"/>
                    <a:pt x="405031" y="172724"/>
                    <a:pt x="350396" y="172724"/>
                  </a:cubicBezTo>
                  <a:cubicBezTo>
                    <a:pt x="295976" y="172724"/>
                    <a:pt x="247794" y="141965"/>
                    <a:pt x="224778" y="92492"/>
                  </a:cubicBezTo>
                  <a:cubicBezTo>
                    <a:pt x="206710" y="53560"/>
                    <a:pt x="168853" y="29253"/>
                    <a:pt x="125833" y="29253"/>
                  </a:cubicBezTo>
                  <a:cubicBezTo>
                    <a:pt x="82813" y="29253"/>
                    <a:pt x="44956" y="53560"/>
                    <a:pt x="26887" y="92492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483" y="30759"/>
                    <a:pt x="969450" y="0"/>
                    <a:pt x="1024085" y="0"/>
                  </a:cubicBezTo>
                  <a:cubicBezTo>
                    <a:pt x="1078720" y="0"/>
                    <a:pt x="1126688" y="30759"/>
                    <a:pt x="1149703" y="80232"/>
                  </a:cubicBezTo>
                  <a:cubicBezTo>
                    <a:pt x="1167771" y="119165"/>
                    <a:pt x="1205629" y="143471"/>
                    <a:pt x="1248648" y="143471"/>
                  </a:cubicBezTo>
                  <a:cubicBezTo>
                    <a:pt x="1291668" y="143471"/>
                    <a:pt x="1329526" y="119165"/>
                    <a:pt x="1347594" y="80232"/>
                  </a:cubicBezTo>
                  <a:cubicBezTo>
                    <a:pt x="1370610" y="30759"/>
                    <a:pt x="1418792" y="0"/>
                    <a:pt x="1473212" y="0"/>
                  </a:cubicBezTo>
                  <a:cubicBezTo>
                    <a:pt x="1527847" y="0"/>
                    <a:pt x="1576029" y="30759"/>
                    <a:pt x="1598829" y="80232"/>
                  </a:cubicBezTo>
                  <a:lnTo>
                    <a:pt x="1572157" y="92492"/>
                  </a:lnTo>
                  <a:cubicBezTo>
                    <a:pt x="1554089" y="53560"/>
                    <a:pt x="1516016" y="29253"/>
                    <a:pt x="1473212" y="29253"/>
                  </a:cubicBezTo>
                  <a:cubicBezTo>
                    <a:pt x="1430192" y="29253"/>
                    <a:pt x="1392335" y="53560"/>
                    <a:pt x="1374266" y="92492"/>
                  </a:cubicBezTo>
                  <a:cubicBezTo>
                    <a:pt x="1351251" y="141965"/>
                    <a:pt x="1303069" y="172724"/>
                    <a:pt x="1248648" y="172724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4" name="Oval 23">
            <a:extLst>
              <a:ext uri="{FF2B5EF4-FFF2-40B4-BE49-F238E27FC236}">
                <a16:creationId xmlns:a16="http://schemas.microsoft.com/office/drawing/2014/main" id="{C10FB9CA-E7FA-462C-B537-F1224ED1AC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19820" y="4236107"/>
            <a:ext cx="510988" cy="510988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D8469AE7-A75B-4F37-850B-EF5974ABE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19820" y="4236107"/>
            <a:ext cx="510988" cy="510988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28" name="Graphic 4">
            <a:extLst>
              <a:ext uri="{FF2B5EF4-FFF2-40B4-BE49-F238E27FC236}">
                <a16:creationId xmlns:a16="http://schemas.microsoft.com/office/drawing/2014/main" id="{63301095-70B2-49AA-8DA9-A35629AD6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597506" y="4175798"/>
            <a:ext cx="1861486" cy="1861665"/>
            <a:chOff x="5734053" y="3067000"/>
            <a:chExt cx="724484" cy="724549"/>
          </a:xfrm>
          <a:solidFill>
            <a:schemeClr val="bg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218E08C-0BEA-45C2-8C09-4141DDDA00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067000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232F6090-14E0-44C6-B9FC-C91047BCDC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067000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FDB9402B-335C-4892-9E7C-C400E95BE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7A4371D-4448-409A-93F3-0C92E3EBD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80149CB-4B8F-4FD1-AC5E-25670C9EA0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92D49A1A-35B0-4620-9D1E-A782A0E978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2" y="3067000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AFF46F08-B1E4-44C1-BD4A-4191D6EAD9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DB16610-3D81-4E5C-850D-5D1245C0DC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126244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E05501B2-83AC-4299-BE5A-8CA16B4089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12624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07CF1B90-3B3A-403E-A94F-8B82945D07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12624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56A1CBA9-4AC1-4C42-9429-3FF31DF282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12624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21318D9B-FD39-402A-ADFA-0E6CC789A7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12624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333FB08F-B346-47C0-A7CD-1DE53E6C0D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12624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8 w 14097"/>
                <a:gd name="connsiteY1" fmla="*/ 14097 h 14097"/>
                <a:gd name="connsiteX2" fmla="*/ 0 w 14097"/>
                <a:gd name="connsiteY2" fmla="*/ 7049 h 14097"/>
                <a:gd name="connsiteX3" fmla="*/ 7048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893AD6F2-6408-4A8E-9749-CB7388EF3D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12624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715D9D2F-1568-4BE3-A54A-69F52492B0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185393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9AB547A7-0D80-491F-98B4-C6B7CC4FC4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185393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7E2693CD-DAF5-4B26-9A2F-17673BF318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18539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A96EEE12-952A-4693-B161-D7071D6010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18539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F4228DCC-1611-4BDC-90AA-231F67EB11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18539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DA163C3C-D3DF-461F-B6A8-90C7C227D1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2" y="3185393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4D021D29-2980-41C3-AB83-DA93C105BC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18539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AC09C1FA-1A9D-49A7-9D73-8B777140A3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244637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0B8D8CD4-7B9B-48A5-BC59-0CB859354F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244635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224D0A27-A8B0-4020-9399-24127726E6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244635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168E8EBA-9F8C-4650-B9BE-38A0A56BCF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244635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6A460BB3-2605-4AA2-AE1D-B9FB61EBF2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244635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1E2E38EE-DBBE-4CC1-9498-E7193E1B28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244637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BF191D5C-7D2A-4408-A8F2-389D2360F9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244635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08F7193B-B379-4921-9F17-1841D50611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303786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B4C5E53C-6003-4F74-B1CA-C7EA1E4993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30378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B97B2B1-1CF5-46A5-940D-AB8F57F590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783F4F1-D8CE-4453-B79B-AD976E272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06A7A4C9-F24F-4F00-A2FA-29E788A091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EB694A32-59D6-46E3-8CE4-E4C485C2CB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30378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983EBB4C-28FF-41C6-90D6-5F30FC0868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0707659D-8AE9-49B5-AB29-ECC099F495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363031"/>
              <a:ext cx="14192" cy="14097"/>
            </a:xfrm>
            <a:custGeom>
              <a:avLst/>
              <a:gdLst>
                <a:gd name="connsiteX0" fmla="*/ 14192 w 14192"/>
                <a:gd name="connsiteY0" fmla="*/ 7048 h 14097"/>
                <a:gd name="connsiteX1" fmla="*/ 7144 w 14192"/>
                <a:gd name="connsiteY1" fmla="*/ 14097 h 14097"/>
                <a:gd name="connsiteX2" fmla="*/ 0 w 14192"/>
                <a:gd name="connsiteY2" fmla="*/ 7048 h 14097"/>
                <a:gd name="connsiteX3" fmla="*/ 7049 w 14192"/>
                <a:gd name="connsiteY3" fmla="*/ 0 h 14097"/>
                <a:gd name="connsiteX4" fmla="*/ 14192 w 14192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5C987ECC-9573-46EA-9C4A-7C3CAE3938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363029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4DAF6708-18C2-4082-B024-6CEA32AE0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3630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72CBB5AE-39E2-4D9B-A834-64D31B0032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3630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4592DE98-77BF-4E8E-AEB4-1934207BAE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3630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5AF5D9A0-BA94-4D2B-8479-26C55355B6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363031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8 w 14097"/>
                <a:gd name="connsiteY1" fmla="*/ 14097 h 14097"/>
                <a:gd name="connsiteX2" fmla="*/ 0 w 14097"/>
                <a:gd name="connsiteY2" fmla="*/ 7048 h 14097"/>
                <a:gd name="connsiteX3" fmla="*/ 7048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2CAA6A8E-7ACF-4EF7-AAD6-734A009DC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3630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D3DD3695-F212-4BAD-BBB3-EC1F624740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422181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AB1B3ECB-7594-4C5C-B62B-E686C0A89E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4221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5EE54C3C-D9E5-4782-B8F6-058EB2D63E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4221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EAE78EEE-DC43-44E1-AB47-ACB80F94B1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4221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847D67EF-1141-4582-866E-FE02FB2360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4221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99ECC931-60A1-4628-A34B-4B68DA3CC2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4221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A587D2BE-3417-44AE-BEEF-57F88CECB4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4221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FCEB2ED3-A08D-4286-B75D-893289F3F3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067000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6953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7C7DB7BB-8173-4377-85B0-032B7BDAB6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93EF69B4-3F48-4509-8BF8-926E23BC1D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9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C1A86650-1EF5-46E3-885D-96985105A8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47EBBDE2-BD90-481F-A671-34E2186FB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87DAF1CB-838D-4C5C-8FB7-76BF677FEB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64573DA8-D2F3-4644-AC79-83843615C4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126241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41AB53B8-0D5C-44BD-A2A9-ABBF659E1F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12624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29B7FA60-B453-4877-8D47-CA1209DF9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12624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7A6D2414-BCCC-40E8-B990-47642EFE96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12624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B0F37C2B-B7E6-420D-AD39-3AE4A2FBE9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126240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F6417E45-D7FC-40B8-AD49-941B28D18C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126242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2A8D1963-0C59-476C-AAFA-A7AF4FF508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18539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6BE777A9-EC29-46FC-AD21-AC7FD89B13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18539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C63BA1CE-93FB-42C7-8381-765E500232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18539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7F30F275-ADC8-4FD1-8B4B-673B37517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18539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DB20529C-F2DD-4607-8DEE-19A9329686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18539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B8029A9A-DFF9-49CE-8CEE-95A6695F39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185391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6822C2EC-B05D-4CE6-9D59-164769D0ED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244634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53A0760F-F576-4A97-94AF-8BBE590844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244634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CA76721C-646A-4910-AD1A-BE6B67767C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244634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065D4766-CAEC-4074-A9E2-6110A12389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244634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4F1A0AC6-319D-49D8-A4FB-17A70E8E89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244634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79502B48-2B92-45BF-B9AC-1102B38078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24463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6363AFA7-321F-431C-B2FD-ADCB4D24BD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30378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33EDDE1B-7379-4973-8CFD-F3C737104D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1F20B58A-2DB8-46B2-9E93-9C8C817DCD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A5A3EF12-3DA1-4505-A44B-1B96348873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5B08812B-9264-47E7-8EC8-1233869F6B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2A29F226-A243-410B-BEE4-EBA9DD76F8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30378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9DF57348-F837-475C-A7AA-3C7210041E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363028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1E41B89A-9A45-4947-ADB0-9400400498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36302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6C1F1525-32BC-46E1-84E6-C2BB88730B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36302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C73A8972-BA44-40C6-B045-83E78C4D4A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36302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C196E956-03D1-4F79-826A-A2F5E3DEF1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36302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ADA7B07B-EAC8-4FA5-B14F-3ABF8BA7A2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363029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93C28672-FF9E-4FE0-AC47-2FDD26CD75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42217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E347BAB3-EA9C-4ADD-AE5E-28F2E3C538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4221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321920C4-EE31-4F03-A0D5-A280D3F4B1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4221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6EBB3D05-4C78-4F10-8D03-8909DBCFB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42217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FC65F531-84E4-463F-8791-EB6EDFA639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42218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A63BB6A3-D482-43F2-9F5F-20E163CC44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4221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ABDCCD34-EB5D-4194-8A28-1424E98AE4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481330"/>
              <a:ext cx="14192" cy="14096"/>
            </a:xfrm>
            <a:custGeom>
              <a:avLst/>
              <a:gdLst>
                <a:gd name="connsiteX0" fmla="*/ 14192 w 14192"/>
                <a:gd name="connsiteY0" fmla="*/ 7049 h 14096"/>
                <a:gd name="connsiteX1" fmla="*/ 7144 w 14192"/>
                <a:gd name="connsiteY1" fmla="*/ 14097 h 14096"/>
                <a:gd name="connsiteX2" fmla="*/ 0 w 14192"/>
                <a:gd name="connsiteY2" fmla="*/ 7049 h 14096"/>
                <a:gd name="connsiteX3" fmla="*/ 7049 w 14192"/>
                <a:gd name="connsiteY3" fmla="*/ 0 h 14096"/>
                <a:gd name="connsiteX4" fmla="*/ 14192 w 14192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1049"/>
                    <a:pt x="0" y="7049"/>
                  </a:cubicBezTo>
                  <a:cubicBezTo>
                    <a:pt x="0" y="3048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F058544E-163D-4FFF-9A69-0B3A3F2D66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481330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11041486-0577-4F0E-8DD5-5E20E26729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71D11099-C84E-43AC-9F20-92460E1708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E598FB87-8AFF-4C56-9E2C-776F4641E9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7701E761-16DE-4350-9718-DD81B37FB9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2" y="3481330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552E747F-E415-4348-A11A-4CABCB64B5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C6472F13-E6DE-4469-9563-F478261B6E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54057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5C72FE15-910B-4622-A14C-AFA2DFCC02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540575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BAB8F759-DEFA-4D35-B76E-6D3034FB77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54057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A1BBCEBD-DCE2-4354-B878-49ABEC3679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54057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2CBB3A18-0021-403F-8E24-8805829B42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54057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8FDF7AAC-1EC6-4409-90AB-DBB984883D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2" y="3540575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5B9999E8-7D25-4049-8328-685B556DC6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54057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E77FC8A9-DEAE-424D-B460-12E0F3268D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59972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54F9C69A-0DCF-444A-B970-32B4120483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5997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8BD94DDA-54FF-48EE-9DAC-C0EA6F91D4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5997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E18A6989-0132-4CB7-BB68-EEBC4E0806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5997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A1357332-D19F-4C2B-B474-21D5539B90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5997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295C7590-8B80-428C-95A9-638B265425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5997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CA0E8A31-7520-4726-9D96-43BA87407E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5997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9407EEE0-5D8E-4CCC-A91B-0CB523227C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3" y="3658968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3799DFCC-868B-4257-B530-8E8D616CC5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99" y="3658968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F7F5EEB5-FE82-45A8-97C4-88460ABAFB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49" y="365896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CD76E4C7-EB07-499D-9BC3-FF39C8B61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65896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86EFDF8D-E5F7-4EB8-B8DA-3CC7E21D88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5" y="365896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2CA6506B-EACA-4FB2-81AB-E028F44786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0" y="3658968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193E4771-2787-4901-93D8-7E90F3F479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65896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0EA31773-15F1-4605-8787-6891ABB21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718118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1302C213-2CD5-4168-9534-111E6E81A8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718118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B9B36C24-2336-41FD-BAC4-6CD69DFD55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71811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CA3AFAFE-D376-4A7B-928B-833531472D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6" y="371811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7C685A00-A4F7-4250-BAAA-70978DADE4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71811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E52682F3-EDD5-4BDC-BB19-A4540873A8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718118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2C5E1880-CFBA-4547-9C23-6D2C433048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71811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439AAF4F-2AAD-4A02-A7FA-FE28D52869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7" y="3777362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05614144-9309-41ED-8E05-839A6EEFF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1" y="3777362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24324D6F-A81D-45F2-BA36-C53F1AB0C6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3" y="3777360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6B00668D-07BC-47CF-9D1E-F94EC7C56F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701" y="3777360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BCF78A89-29F2-4973-8463-DF3C57EFB4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54" y="3777360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F5BCB645-FB02-40FC-99A4-06CA3F1B28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102" y="3777362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F6115A3A-2FBE-4633-A426-37D05BC071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50" y="3777360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AEFD8D2F-B95A-4C0A-AE85-53171B29F5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95" y="3481330"/>
              <a:ext cx="14097" cy="14096"/>
            </a:xfrm>
            <a:custGeom>
              <a:avLst/>
              <a:gdLst>
                <a:gd name="connsiteX0" fmla="*/ 14097 w 14097"/>
                <a:gd name="connsiteY0" fmla="*/ 7049 h 14096"/>
                <a:gd name="connsiteX1" fmla="*/ 7049 w 14097"/>
                <a:gd name="connsiteY1" fmla="*/ 14097 h 14096"/>
                <a:gd name="connsiteX2" fmla="*/ 0 w 14097"/>
                <a:gd name="connsiteY2" fmla="*/ 7049 h 14096"/>
                <a:gd name="connsiteX3" fmla="*/ 7049 w 14097"/>
                <a:gd name="connsiteY3" fmla="*/ 0 h 14096"/>
                <a:gd name="connsiteX4" fmla="*/ 14097 w 14097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4DD4F397-1F35-4E06-8EC1-8F58C51912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46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B031E5E0-C77D-49F7-ADF2-258D23052D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91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9 w 14096"/>
                <a:gd name="connsiteY1" fmla="*/ 14097 h 14096"/>
                <a:gd name="connsiteX2" fmla="*/ 0 w 14096"/>
                <a:gd name="connsiteY2" fmla="*/ 7049 h 14096"/>
                <a:gd name="connsiteX3" fmla="*/ 7049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5" name="Freeform: Shape 164">
              <a:extLst>
                <a:ext uri="{FF2B5EF4-FFF2-40B4-BE49-F238E27FC236}">
                  <a16:creationId xmlns:a16="http://schemas.microsoft.com/office/drawing/2014/main" id="{3F044DE9-FE64-4C30-8191-7E1547880C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42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id="{9B18BCEB-85ED-4077-ACB7-FEB2F6443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8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00C0927E-2CCF-4F8E-8A54-22B8A93C97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37" y="348132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D0C3350E-04F5-4FED-9991-4DD964E099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95" y="3540578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F43D0338-A6C9-4866-8D0C-072664518E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46" y="35405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40EA171B-27E2-4100-9D5F-123CF6E7F9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91" y="354058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22FD540C-F3DF-40F5-B2BE-BBD113EF43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42" y="354058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57768D93-FAD4-4236-969B-B8EE8E88F3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8" y="35405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0F5E0490-21C2-4EF6-950D-38814F32C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37" y="3540588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8E981C9B-710F-4034-AE82-28B1B07245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95" y="3599737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id="{CC62C2CC-DBAE-4877-8F55-02FE00AE81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46" y="359973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D8F57D8B-1988-441F-9DAE-A525DA5E9D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91" y="359973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6715F028-3A13-4D5F-86C4-74C0AD81D6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42" y="359973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DC6C9B50-47B3-44E7-B897-43D010A189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8" y="359973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F3F602F0-702E-4D5F-A4FC-0E602C02B9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37" y="359973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9F379870-B34C-4DFC-9F0A-BDAB8C89FE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95" y="36589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641092AC-FED1-4D1D-B57C-0AC883CA95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46" y="36589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EA8A0B5E-5BB1-46AF-AC31-7D3756F354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91" y="36589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1C519384-2192-432B-B768-64B4BC2DA9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42" y="36589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13C77A9D-44F0-4289-A611-D8AF813570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8" y="36589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5" name="Freeform: Shape 184">
              <a:extLst>
                <a:ext uri="{FF2B5EF4-FFF2-40B4-BE49-F238E27FC236}">
                  <a16:creationId xmlns:a16="http://schemas.microsoft.com/office/drawing/2014/main" id="{0A54AEDC-E418-4E02-A713-6CE30C0CDD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41" y="36589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6" name="Freeform: Shape 185">
              <a:extLst>
                <a:ext uri="{FF2B5EF4-FFF2-40B4-BE49-F238E27FC236}">
                  <a16:creationId xmlns:a16="http://schemas.microsoft.com/office/drawing/2014/main" id="{24FECFE3-9F31-47B0-B17F-CF2A1CEE85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99" y="371813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7" name="Freeform: Shape 186">
              <a:extLst>
                <a:ext uri="{FF2B5EF4-FFF2-40B4-BE49-F238E27FC236}">
                  <a16:creationId xmlns:a16="http://schemas.microsoft.com/office/drawing/2014/main" id="{68167DF4-8B16-419B-B7BA-2FD5FF6CC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50" y="37181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8" name="Freeform: Shape 187">
              <a:extLst>
                <a:ext uri="{FF2B5EF4-FFF2-40B4-BE49-F238E27FC236}">
                  <a16:creationId xmlns:a16="http://schemas.microsoft.com/office/drawing/2014/main" id="{A543D24F-44C0-4DDF-A30E-8C8407548F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95" y="37181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9" name="Freeform: Shape 188">
              <a:extLst>
                <a:ext uri="{FF2B5EF4-FFF2-40B4-BE49-F238E27FC236}">
                  <a16:creationId xmlns:a16="http://schemas.microsoft.com/office/drawing/2014/main" id="{63DEAE3C-3931-41EE-B4A1-F9385602BE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45" y="37181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0" name="Freeform: Shape 189">
              <a:extLst>
                <a:ext uri="{FF2B5EF4-FFF2-40B4-BE49-F238E27FC236}">
                  <a16:creationId xmlns:a16="http://schemas.microsoft.com/office/drawing/2014/main" id="{B11945CD-32F6-4C09-82AF-5510512312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92" y="371812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1" name="Freeform: Shape 190">
              <a:extLst>
                <a:ext uri="{FF2B5EF4-FFF2-40B4-BE49-F238E27FC236}">
                  <a16:creationId xmlns:a16="http://schemas.microsoft.com/office/drawing/2014/main" id="{9109F44F-512F-4792-AED2-ECA80DDE16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40" y="37181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2" name="Freeform: Shape 191">
              <a:extLst>
                <a:ext uri="{FF2B5EF4-FFF2-40B4-BE49-F238E27FC236}">
                  <a16:creationId xmlns:a16="http://schemas.microsoft.com/office/drawing/2014/main" id="{29B9E19B-BC56-46F2-BFFF-1688CEA55A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95" y="3777375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3" name="Freeform: Shape 192">
              <a:extLst>
                <a:ext uri="{FF2B5EF4-FFF2-40B4-BE49-F238E27FC236}">
                  <a16:creationId xmlns:a16="http://schemas.microsoft.com/office/drawing/2014/main" id="{F573BDDE-4AED-43FB-B8D1-B5F3708931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50" y="3777375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4" name="Freeform: Shape 193">
              <a:extLst>
                <a:ext uri="{FF2B5EF4-FFF2-40B4-BE49-F238E27FC236}">
                  <a16:creationId xmlns:a16="http://schemas.microsoft.com/office/drawing/2014/main" id="{EFFDA684-6DFF-4629-830E-6F2ACAB8C3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96" y="3777375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5" name="Freeform: Shape 194">
              <a:extLst>
                <a:ext uri="{FF2B5EF4-FFF2-40B4-BE49-F238E27FC236}">
                  <a16:creationId xmlns:a16="http://schemas.microsoft.com/office/drawing/2014/main" id="{92E23250-6349-4726-AF61-08A57B3A2E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55" y="3777354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6" name="Freeform: Shape 195">
              <a:extLst>
                <a:ext uri="{FF2B5EF4-FFF2-40B4-BE49-F238E27FC236}">
                  <a16:creationId xmlns:a16="http://schemas.microsoft.com/office/drawing/2014/main" id="{8536AAE6-5497-4B0A-9C9F-4EAA1BB322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314" y="3777450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7" name="Freeform: Shape 196">
              <a:extLst>
                <a:ext uri="{FF2B5EF4-FFF2-40B4-BE49-F238E27FC236}">
                  <a16:creationId xmlns:a16="http://schemas.microsoft.com/office/drawing/2014/main" id="{52B72898-B9DE-4574-BB20-0C317954D4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4" y="37774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91604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3603CDDD-A14F-184A-83F4-AECF5CFB7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4865" y="568517"/>
            <a:ext cx="5248221" cy="1067209"/>
          </a:xfrm>
        </p:spPr>
        <p:txBody>
          <a:bodyPr/>
          <a:lstStyle/>
          <a:p>
            <a:r>
              <a:rPr lang="hr-HR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Fun facts</a:t>
            </a:r>
            <a:endParaRPr lang="sr-Latn-RS">
              <a:solidFill>
                <a:schemeClr val="bg1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719F9981-7C79-354D-9F02-C810CF674BE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59" r="25691"/>
          <a:stretch/>
        </p:blipFill>
        <p:spPr>
          <a:xfrm>
            <a:off x="739959" y="1095407"/>
            <a:ext cx="4754947" cy="4754947"/>
          </a:xfrm>
          <a:custGeom>
            <a:avLst/>
            <a:gdLst/>
            <a:ahLst/>
            <a:cxnLst/>
            <a:rect l="l" t="t" r="r" b="b"/>
            <a:pathLst>
              <a:path w="2388070" h="2388070">
                <a:moveTo>
                  <a:pt x="1194035" y="0"/>
                </a:moveTo>
                <a:cubicBezTo>
                  <a:pt x="1853482" y="0"/>
                  <a:pt x="2388070" y="534588"/>
                  <a:pt x="2388070" y="1194035"/>
                </a:cubicBezTo>
                <a:cubicBezTo>
                  <a:pt x="2388070" y="1853482"/>
                  <a:pt x="1853482" y="2388070"/>
                  <a:pt x="1194035" y="2388070"/>
                </a:cubicBezTo>
                <a:cubicBezTo>
                  <a:pt x="534588" y="2388070"/>
                  <a:pt x="0" y="1853482"/>
                  <a:pt x="0" y="1194035"/>
                </a:cubicBezTo>
                <a:cubicBezTo>
                  <a:pt x="0" y="534588"/>
                  <a:pt x="534588" y="0"/>
                  <a:pt x="1194035" y="0"/>
                </a:cubicBezTo>
                <a:close/>
              </a:path>
            </a:pathLst>
          </a:custGeom>
          <a:ln w="28575">
            <a:noFill/>
          </a:ln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B894EFA8-F425-4D19-A94B-445388B31E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87D852A-4A8B-D64A-B604-D00F24CEE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820369"/>
            <a:ext cx="5217173" cy="4351338"/>
          </a:xfrm>
        </p:spPr>
        <p:txBody>
          <a:bodyPr>
            <a:normAutofit/>
          </a:bodyPr>
          <a:lstStyle/>
          <a:p>
            <a:r>
              <a:rPr lang="hr-HR" sz="3600">
                <a:solidFill>
                  <a:schemeClr val="bg1"/>
                </a:solidFill>
              </a:rPr>
              <a:t>Easter island is a island in Chile,North America.</a:t>
            </a:r>
          </a:p>
          <a:p>
            <a:r>
              <a:rPr lang="hr-HR" sz="3600">
                <a:solidFill>
                  <a:schemeClr val="bg1"/>
                </a:solidFill>
              </a:rPr>
              <a:t>Area:163.6 km2.</a:t>
            </a:r>
          </a:p>
          <a:p>
            <a:r>
              <a:rPr lang="hr-HR" sz="3600">
                <a:solidFill>
                  <a:schemeClr val="bg1"/>
                </a:solidFill>
              </a:rPr>
              <a:t>Population 2017: 7,750</a:t>
            </a:r>
          </a:p>
          <a:p>
            <a:r>
              <a:rPr lang="hr-HR" sz="3600">
                <a:solidFill>
                  <a:schemeClr val="bg1"/>
                </a:solidFill>
              </a:rPr>
              <a:t>In 1995, UNESCO named Easter Island a World Heritage Site.</a:t>
            </a:r>
            <a:endParaRPr lang="sr-Latn-RS" sz="3600">
              <a:solidFill>
                <a:schemeClr val="bg1"/>
              </a:solidFill>
            </a:endParaRPr>
          </a:p>
        </p:txBody>
      </p:sp>
      <p:grpSp>
        <p:nvGrpSpPr>
          <p:cNvPr id="15" name="Graphic 185">
            <a:extLst>
              <a:ext uri="{FF2B5EF4-FFF2-40B4-BE49-F238E27FC236}">
                <a16:creationId xmlns:a16="http://schemas.microsoft.com/office/drawing/2014/main" id="{582A903B-6B78-4F0A-B7C9-3D80499020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428634" y="59870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510EA93-8F64-42C8-A630-D449506E95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6CB53FC-E4DA-4001-928B-9998A85EA5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D210B969-4FDF-4AAC-9397-63D5434958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570B3EF0-84EA-4F47-86A3-1EA1F644A4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259369A8-EF57-42A1-8EC8-F6A9F92A3A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595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2412FA0F-2E79-F643-8BFB-2A0CADBC6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4865" y="568517"/>
            <a:ext cx="5248221" cy="1067209"/>
          </a:xfrm>
        </p:spPr>
        <p:txBody>
          <a:bodyPr/>
          <a:lstStyle/>
          <a:p>
            <a:endParaRPr lang="sr-Latn-RS">
              <a:solidFill>
                <a:schemeClr val="bg1"/>
              </a:solidFill>
            </a:endParaRPr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52BC1D73-FE5B-7347-A6FF-261518AE1ED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73" r="14480"/>
          <a:stretch/>
        </p:blipFill>
        <p:spPr>
          <a:xfrm>
            <a:off x="739959" y="1095407"/>
            <a:ext cx="4754947" cy="4754947"/>
          </a:xfrm>
          <a:custGeom>
            <a:avLst/>
            <a:gdLst/>
            <a:ahLst/>
            <a:cxnLst/>
            <a:rect l="l" t="t" r="r" b="b"/>
            <a:pathLst>
              <a:path w="2388070" h="2388070">
                <a:moveTo>
                  <a:pt x="1194035" y="0"/>
                </a:moveTo>
                <a:cubicBezTo>
                  <a:pt x="1853482" y="0"/>
                  <a:pt x="2388070" y="534588"/>
                  <a:pt x="2388070" y="1194035"/>
                </a:cubicBezTo>
                <a:cubicBezTo>
                  <a:pt x="2388070" y="1853482"/>
                  <a:pt x="1853482" y="2388070"/>
                  <a:pt x="1194035" y="2388070"/>
                </a:cubicBezTo>
                <a:cubicBezTo>
                  <a:pt x="534588" y="2388070"/>
                  <a:pt x="0" y="1853482"/>
                  <a:pt x="0" y="1194035"/>
                </a:cubicBezTo>
                <a:cubicBezTo>
                  <a:pt x="0" y="534588"/>
                  <a:pt x="534588" y="0"/>
                  <a:pt x="1194035" y="0"/>
                </a:cubicBezTo>
                <a:close/>
              </a:path>
            </a:pathLst>
          </a:custGeom>
          <a:ln w="28575">
            <a:noFill/>
          </a:ln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B894EFA8-F425-4D19-A94B-445388B31E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A6A2034-1878-7044-9D25-64789C1A8F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820369"/>
            <a:ext cx="5217173" cy="4351338"/>
          </a:xfrm>
        </p:spPr>
        <p:txBody>
          <a:bodyPr>
            <a:normAutofit fontScale="85000" lnSpcReduction="10000"/>
          </a:bodyPr>
          <a:lstStyle/>
          <a:p>
            <a:r>
              <a:rPr lang="hr-HR" b="0" i="0">
                <a:solidFill>
                  <a:schemeClr val="bg1"/>
                </a:solidFill>
                <a:effectLst/>
                <a:latin typeface="-apple-system"/>
              </a:rPr>
              <a:t>Easter Island is one of the world's most isolated islands.</a:t>
            </a:r>
          </a:p>
          <a:p>
            <a:r>
              <a:rPr lang="hr-HR" b="0" i="0">
                <a:solidFill>
                  <a:schemeClr val="bg1"/>
                </a:solidFill>
                <a:effectLst/>
                <a:latin typeface="-apple-system"/>
              </a:rPr>
              <a:t>Easter Island has suffered from heavy soil erosion in recent centuries.</a:t>
            </a:r>
          </a:p>
          <a:p>
            <a:r>
              <a:rPr lang="hr-HR" b="0" i="0">
                <a:solidFill>
                  <a:schemeClr val="bg1"/>
                </a:solidFill>
                <a:effectLst/>
                <a:latin typeface="-apple-system"/>
              </a:rPr>
              <a:t>The name "Easter Island" (It is a spanish name) given by the island's first recorded European visitor, the Dutch explorer </a:t>
            </a:r>
            <a:r>
              <a:rPr lang="hr-HR">
                <a:solidFill>
                  <a:schemeClr val="bg1"/>
                </a:solidFill>
                <a:latin typeface="-apple-system"/>
              </a:rPr>
              <a:t>Jacob Roggeveen</a:t>
            </a:r>
            <a:r>
              <a:rPr lang="hr-HR" b="0" i="0">
                <a:solidFill>
                  <a:schemeClr val="bg1"/>
                </a:solidFill>
                <a:effectLst/>
                <a:latin typeface="-apple-system"/>
              </a:rPr>
              <a:t>, who encountered it on </a:t>
            </a:r>
            <a:r>
              <a:rPr lang="hr-HR" b="0" i="0" u="none" strike="noStrike">
                <a:solidFill>
                  <a:schemeClr val="bg1"/>
                </a:solidFill>
                <a:effectLst/>
                <a:latin typeface="-apple-system"/>
                <a:hlinkClick r:id="rId3" tooltip="Easter Sunday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Easter Sunday</a:t>
            </a:r>
            <a:r>
              <a:rPr lang="hr-HR" b="0" i="0">
                <a:solidFill>
                  <a:schemeClr val="bg1"/>
                </a:solidFill>
                <a:effectLst/>
                <a:latin typeface="-apple-system"/>
              </a:rPr>
              <a:t> (5 April) in 1722.</a:t>
            </a:r>
          </a:p>
          <a:p>
            <a:r>
              <a:rPr lang="hr-HR" b="0" i="0">
                <a:solidFill>
                  <a:schemeClr val="bg1"/>
                </a:solidFill>
                <a:effectLst/>
                <a:latin typeface="-apple-system"/>
              </a:rPr>
              <a:t>Between 1862 and 1888, about 94% of the population perished or emigrated.</a:t>
            </a:r>
          </a:p>
          <a:p>
            <a:endParaRPr lang="hr-HR" sz="2200" b="0" i="0">
              <a:solidFill>
                <a:schemeClr val="bg1"/>
              </a:solidFill>
              <a:effectLst/>
              <a:latin typeface="-apple-system"/>
            </a:endParaRPr>
          </a:p>
          <a:p>
            <a:endParaRPr lang="sr-Latn-RS" sz="2200">
              <a:solidFill>
                <a:schemeClr val="bg1"/>
              </a:solidFill>
            </a:endParaRPr>
          </a:p>
        </p:txBody>
      </p:sp>
      <p:grpSp>
        <p:nvGrpSpPr>
          <p:cNvPr id="15" name="Graphic 185">
            <a:extLst>
              <a:ext uri="{FF2B5EF4-FFF2-40B4-BE49-F238E27FC236}">
                <a16:creationId xmlns:a16="http://schemas.microsoft.com/office/drawing/2014/main" id="{582A903B-6B78-4F0A-B7C9-3D80499020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428634" y="59870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510EA93-8F64-42C8-A630-D449506E95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6CB53FC-E4DA-4001-928B-9998A85EA5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D210B969-4FDF-4AAC-9397-63D5434958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570B3EF0-84EA-4F47-86A3-1EA1F644A4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259369A8-EF57-42A1-8EC8-F6A9F92A3A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49572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1FD6DCC6-38BF-DE42-BFD2-467796E94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9395" y="682128"/>
            <a:ext cx="5830185" cy="4483523"/>
          </a:xfrm>
        </p:spPr>
        <p:txBody>
          <a:bodyPr anchor="b">
            <a:normAutofit/>
          </a:bodyPr>
          <a:lstStyle/>
          <a:p>
            <a:r>
              <a:rPr lang="hr-HR" sz="540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Photo gallery</a:t>
            </a:r>
            <a:endParaRPr lang="sr-Latn-RS" sz="5400">
              <a:solidFill>
                <a:schemeClr val="bg1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pic>
        <p:nvPicPr>
          <p:cNvPr id="8" name="Slika 8">
            <a:extLst>
              <a:ext uri="{FF2B5EF4-FFF2-40B4-BE49-F238E27FC236}">
                <a16:creationId xmlns:a16="http://schemas.microsoft.com/office/drawing/2014/main" id="{10ED40B4-096D-A24F-AA2C-9A5CF5141E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9050" y="457095"/>
            <a:ext cx="3217333" cy="2815166"/>
          </a:xfrm>
          <a:prstGeom prst="rect">
            <a:avLst/>
          </a:prstGeom>
        </p:spPr>
      </p:pic>
      <p:pic>
        <p:nvPicPr>
          <p:cNvPr id="4" name="Slika 4">
            <a:extLst>
              <a:ext uri="{FF2B5EF4-FFF2-40B4-BE49-F238E27FC236}">
                <a16:creationId xmlns:a16="http://schemas.microsoft.com/office/drawing/2014/main" id="{5306C032-9CBA-EE46-9238-C2DDCC4209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1655" y="986262"/>
            <a:ext cx="3217333" cy="2285999"/>
          </a:xfrm>
          <a:prstGeom prst="rect">
            <a:avLst/>
          </a:prstGeom>
        </p:spPr>
      </p:pic>
      <p:grpSp>
        <p:nvGrpSpPr>
          <p:cNvPr id="17" name="Graphic 38">
            <a:extLst>
              <a:ext uri="{FF2B5EF4-FFF2-40B4-BE49-F238E27FC236}">
                <a16:creationId xmlns:a16="http://schemas.microsoft.com/office/drawing/2014/main" id="{1E8369D0-2C3B-4E27-AC6C-A246AC28CD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36918" y="3541604"/>
            <a:ext cx="1910252" cy="709660"/>
            <a:chOff x="2267504" y="2540250"/>
            <a:chExt cx="1990951" cy="739640"/>
          </a:xfrm>
          <a:solidFill>
            <a:schemeClr val="bg1"/>
          </a:solidFill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3D5586F-4573-4C57-9793-1EBFDC8963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5EED35EF-93A0-4921-941C-ECC67AE2A4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pic>
        <p:nvPicPr>
          <p:cNvPr id="6" name="Slika 6">
            <a:extLst>
              <a:ext uri="{FF2B5EF4-FFF2-40B4-BE49-F238E27FC236}">
                <a16:creationId xmlns:a16="http://schemas.microsoft.com/office/drawing/2014/main" id="{5329FAF0-EEDF-ED49-8BE6-1BFA8553021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0076" y="4411668"/>
            <a:ext cx="3217333" cy="1986703"/>
          </a:xfrm>
          <a:prstGeom prst="rect">
            <a:avLst/>
          </a:prstGeom>
        </p:spPr>
      </p:pic>
      <p:sp>
        <p:nvSpPr>
          <p:cNvPr id="21" name="Graphic 212">
            <a:extLst>
              <a:ext uri="{FF2B5EF4-FFF2-40B4-BE49-F238E27FC236}">
                <a16:creationId xmlns:a16="http://schemas.microsoft.com/office/drawing/2014/main" id="{E7C065BD-BDC2-4800-908F-25C30F042B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56803" y="4091012"/>
            <a:ext cx="869294" cy="869294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23" name="Graphic 212">
            <a:extLst>
              <a:ext uri="{FF2B5EF4-FFF2-40B4-BE49-F238E27FC236}">
                <a16:creationId xmlns:a16="http://schemas.microsoft.com/office/drawing/2014/main" id="{612A1BC7-2F25-41BC-A0DC-8680CE996B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56803" y="4091012"/>
            <a:ext cx="869294" cy="869294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E0376379-FD27-4022-988C-80B8B112F4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08604" y="2455101"/>
            <a:ext cx="3943437" cy="3720770"/>
          </a:xfrm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286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8907C89-F8A9-5543-BD28-4E7F0F4A9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0800000" flipV="1">
            <a:off x="838200" y="1690688"/>
            <a:ext cx="8341242" cy="3864824"/>
          </a:xfrm>
        </p:spPr>
        <p:txBody>
          <a:bodyPr>
            <a:noAutofit/>
          </a:bodyPr>
          <a:lstStyle/>
          <a:p>
            <a:r>
              <a:rPr lang="hr-HR" sz="5400"/>
              <a:t>MADE BY: TONI TOPIĆ</a:t>
            </a:r>
            <a:br>
              <a:rPr lang="hr-HR" sz="5400"/>
            </a:br>
            <a:br>
              <a:rPr lang="hr-HR" sz="5400"/>
            </a:br>
            <a:r>
              <a:rPr lang="hr-HR" sz="5400"/>
              <a:t>THANK YOU FOR THE ATTENCION.</a:t>
            </a:r>
            <a:endParaRPr lang="sr-Latn-RS" sz="5400"/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896533D9-F94F-A44E-B431-FDCAEAE2FE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5535" y="1902188"/>
            <a:ext cx="3140813" cy="3099121"/>
          </a:xfrm>
        </p:spPr>
      </p:pic>
    </p:spTree>
    <p:extLst>
      <p:ext uri="{BB962C8B-B14F-4D97-AF65-F5344CB8AC3E}">
        <p14:creationId xmlns:p14="http://schemas.microsoft.com/office/powerpoint/2010/main" val="37940030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Široki zaslon</PresentationFormat>
  <Slides>5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6" baseType="lpstr">
      <vt:lpstr>Tema sustava Office</vt:lpstr>
      <vt:lpstr>EASTER ISLAND</vt:lpstr>
      <vt:lpstr>Fun facts</vt:lpstr>
      <vt:lpstr>PowerPoint prezentacija</vt:lpstr>
      <vt:lpstr>Photo gallery</vt:lpstr>
      <vt:lpstr>MADE BY: TONI TOPIĆ  THANK YOU FOR THE ATTENCION.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EASTER ISLAND</dc:title>
  <dc:creator>Toni Topić</dc:creator>
  <cp:lastModifiedBy>Toni Topić</cp:lastModifiedBy>
  <cp:revision>2</cp:revision>
  <dcterms:created xsi:type="dcterms:W3CDTF">2021-11-03T17:33:41Z</dcterms:created>
  <dcterms:modified xsi:type="dcterms:W3CDTF">2021-11-04T20:46:13Z</dcterms:modified>
</cp:coreProperties>
</file>