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08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697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140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114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150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048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971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111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33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469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3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B543-42F8-4CFA-B162-E52E945DE9A6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AAC5-4492-4DDA-95B4-CA422A3411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062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-FdX1D5h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21724" y="746976"/>
            <a:ext cx="9144000" cy="953036"/>
          </a:xfrm>
        </p:spPr>
        <p:txBody>
          <a:bodyPr/>
          <a:lstStyle/>
          <a:p>
            <a:r>
              <a:rPr lang="hr-HR" b="1" smtClean="0"/>
              <a:t>KLAVIR</a:t>
            </a:r>
            <a:endParaRPr lang="hr-HR" b="1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2484" y="2584606"/>
            <a:ext cx="9144000" cy="3841951"/>
          </a:xfrm>
        </p:spPr>
        <p:txBody>
          <a:bodyPr/>
          <a:lstStyle/>
          <a:p>
            <a:r>
              <a:rPr lang="pl-PL"/>
              <a:t> </a:t>
            </a:r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69" y="2597484"/>
            <a:ext cx="4056845" cy="40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1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hr-HR" sz="2400" smtClean="0"/>
              <a:t>   </a:t>
            </a:r>
            <a:r>
              <a:rPr lang="hr-HR" sz="2400" b="1" smtClean="0"/>
              <a:t>NASTANAK</a:t>
            </a:r>
            <a:endParaRPr lang="hr-HR" sz="2400" b="1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78795"/>
            <a:ext cx="10515600" cy="3296992"/>
          </a:xfrm>
        </p:spPr>
        <p:txBody>
          <a:bodyPr/>
          <a:lstStyle/>
          <a:p>
            <a:r>
              <a:rPr lang="pl-PL" b="1"/>
              <a:t>Klavir</a:t>
            </a:r>
            <a:r>
              <a:rPr lang="pl-PL"/>
              <a:t> je najpoznatije i najpopularnije glazbalo s tipkama.</a:t>
            </a:r>
            <a:r>
              <a:rPr lang="pl-PL"/>
              <a:t> </a:t>
            </a:r>
            <a:endParaRPr lang="pl-PL" smtClean="0"/>
          </a:p>
          <a:p>
            <a:r>
              <a:rPr lang="pl-PL" smtClean="0"/>
              <a:t>Nastaje u </a:t>
            </a:r>
            <a:r>
              <a:rPr lang="pl-PL"/>
              <a:t>18. </a:t>
            </a:r>
            <a:r>
              <a:rPr lang="pl-PL"/>
              <a:t>stoljeću </a:t>
            </a:r>
            <a:r>
              <a:rPr lang="pl-PL" smtClean="0"/>
              <a:t>u Firenzi</a:t>
            </a:r>
          </a:p>
          <a:p>
            <a:r>
              <a:rPr lang="pl-PL" smtClean="0"/>
              <a:t>Osmislio ga je </a:t>
            </a:r>
            <a:r>
              <a:rPr lang="hr-HR"/>
              <a:t> </a:t>
            </a:r>
            <a:r>
              <a:rPr lang="hr-HR"/>
              <a:t>Bartholomeo </a:t>
            </a:r>
            <a:r>
              <a:rPr lang="hr-HR" smtClean="0"/>
              <a:t>Cristofori</a:t>
            </a:r>
          </a:p>
          <a:p>
            <a:r>
              <a:rPr lang="hr-HR" smtClean="0"/>
              <a:t>Spojio je obilježja </a:t>
            </a:r>
            <a:r>
              <a:rPr lang="hr-HR" smtClean="0"/>
              <a:t>čembala i klavikorda</a:t>
            </a:r>
            <a:endParaRPr lang="hr-HR" smtClean="0"/>
          </a:p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30" y="3206789"/>
            <a:ext cx="2609956" cy="355815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69" y="3690464"/>
            <a:ext cx="47625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7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41668"/>
            <a:ext cx="10515600" cy="824247"/>
          </a:xfrm>
        </p:spPr>
        <p:txBody>
          <a:bodyPr>
            <a:normAutofit/>
          </a:bodyPr>
          <a:lstStyle/>
          <a:p>
            <a:r>
              <a:rPr lang="hr-HR" sz="2800" b="1" smtClean="0"/>
              <a:t>OBILJEŽJA</a:t>
            </a:r>
            <a:endParaRPr lang="hr-HR" sz="2800" b="1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5170" y="875762"/>
            <a:ext cx="10515600" cy="4889076"/>
          </a:xfrm>
        </p:spPr>
        <p:txBody>
          <a:bodyPr/>
          <a:lstStyle/>
          <a:p>
            <a:r>
              <a:rPr lang="hr-HR" smtClean="0"/>
              <a:t>Sastoji se od </a:t>
            </a:r>
            <a:r>
              <a:rPr lang="hr-HR" b="1" smtClean="0"/>
              <a:t>rezonantne kutije </a:t>
            </a:r>
            <a:r>
              <a:rPr lang="hr-HR" smtClean="0"/>
              <a:t>u kojoj se stvara ton </a:t>
            </a:r>
          </a:p>
          <a:p>
            <a:r>
              <a:rPr lang="hr-HR" smtClean="0"/>
              <a:t>Mehanizma </a:t>
            </a:r>
            <a:r>
              <a:rPr lang="hr-HR" b="1" smtClean="0"/>
              <a:t>tipaka,batića i žica </a:t>
            </a:r>
            <a:r>
              <a:rPr lang="hr-HR" smtClean="0"/>
              <a:t>koji se nalaze u rezonantnoj kutiji</a:t>
            </a:r>
          </a:p>
          <a:p>
            <a:r>
              <a:rPr lang="hr-HR" b="1" smtClean="0"/>
              <a:t>Tri pedala </a:t>
            </a:r>
            <a:r>
              <a:rPr lang="hr-HR" smtClean="0"/>
              <a:t>pomoću kojih se mijenja jačina i duljina trajanja tona</a:t>
            </a:r>
          </a:p>
          <a:p>
            <a:r>
              <a:rPr lang="hr-HR" smtClean="0"/>
              <a:t>Klavir ima 88 tipaka</a:t>
            </a:r>
          </a:p>
          <a:p>
            <a:r>
              <a:rPr lang="hr-HR" smtClean="0"/>
              <a:t>Neki od </a:t>
            </a:r>
            <a:r>
              <a:rPr lang="hr-HR" b="1" smtClean="0"/>
              <a:t>najpoznatijih skladatelja </a:t>
            </a:r>
            <a:r>
              <a:rPr lang="hr-HR" smtClean="0"/>
              <a:t>klavirske glazbe su Frederic Chopin (čitaj Frederik Šopen) i Franz Liszt (čitaj Franc List)</a:t>
            </a:r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581" y="4083072"/>
            <a:ext cx="5286189" cy="267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48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smtClean="0"/>
              <a:t>ZADATAK</a:t>
            </a:r>
            <a:endParaRPr lang="hr-HR" sz="2800" b="1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>
            <a:normAutofit/>
          </a:bodyPr>
          <a:lstStyle/>
          <a:p>
            <a:r>
              <a:rPr lang="hr-HR" smtClean="0"/>
              <a:t>Poslušajte glazbeni primjer i odgovorite na pitanja:</a:t>
            </a:r>
          </a:p>
          <a:p>
            <a:r>
              <a:rPr lang="hr-HR" smtClean="0">
                <a:hlinkClick r:id="rId2"/>
              </a:rPr>
              <a:t>https://www.youtube.com/watch?v=G-FdX1D5hVg</a:t>
            </a:r>
            <a:r>
              <a:rPr lang="hr-HR" smtClean="0"/>
              <a:t/>
            </a:r>
            <a:br>
              <a:rPr lang="hr-HR" smtClean="0"/>
            </a:br>
            <a:r>
              <a:rPr lang="hr-HR"/>
              <a:t>1.Koje je najpoznatije glazbalo s tipkama?</a:t>
            </a:r>
            <a:r>
              <a:rPr lang="hr-HR" smtClean="0"/>
              <a:t/>
            </a:r>
            <a:br>
              <a:rPr lang="hr-HR" smtClean="0"/>
            </a:br>
            <a:r>
              <a:rPr lang="hr-HR"/>
              <a:t>2.Kada i gdje nastaje?</a:t>
            </a:r>
            <a:r>
              <a:rPr lang="hr-HR" smtClean="0"/>
              <a:t/>
            </a:r>
            <a:br>
              <a:rPr lang="hr-HR" smtClean="0"/>
            </a:br>
            <a:r>
              <a:rPr lang="hr-HR"/>
              <a:t>3.Kako se zove izumitelj klavira?</a:t>
            </a:r>
            <a:r>
              <a:rPr lang="hr-HR" smtClean="0"/>
              <a:t/>
            </a:r>
            <a:br>
              <a:rPr lang="hr-HR" smtClean="0"/>
            </a:br>
            <a:r>
              <a:rPr lang="hr-HR"/>
              <a:t>4.Obilježja koja 2 instrumenta on ujedinjuje u klavir?</a:t>
            </a:r>
            <a:r>
              <a:rPr lang="hr-HR" smtClean="0"/>
              <a:t/>
            </a:r>
            <a:br>
              <a:rPr lang="hr-HR" smtClean="0"/>
            </a:br>
            <a:r>
              <a:rPr lang="hr-HR"/>
              <a:t>5.Nabroji djelove klavira?</a:t>
            </a:r>
            <a:r>
              <a:rPr lang="hr-HR" smtClean="0"/>
              <a:t/>
            </a:r>
            <a:br>
              <a:rPr lang="hr-HR" smtClean="0"/>
            </a:br>
            <a:r>
              <a:rPr lang="hr-HR"/>
              <a:t>6.Koliko tipaka ima klavir?</a:t>
            </a:r>
            <a:r>
              <a:rPr lang="hr-HR" smtClean="0"/>
              <a:t/>
            </a:r>
            <a:br>
              <a:rPr lang="hr-HR" smtClean="0"/>
            </a:br>
            <a:r>
              <a:rPr lang="hr-HR"/>
              <a:t>7.Kako se zove osoba koja svira klavir?</a:t>
            </a: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8.Koji ti se mladi pijanist iz videa više sviđa i zašto?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8405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74</Words>
  <Application>Microsoft Office PowerPoint</Application>
  <PresentationFormat>Široki zaslon</PresentationFormat>
  <Paragraphs>16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KLAVIR</vt:lpstr>
      <vt:lpstr>   NASTANAK</vt:lpstr>
      <vt:lpstr>OBILJEŽJA</vt:lpstr>
      <vt:lpstr>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KLAVIR</dc:title>
  <dc:creator>Windows User</dc:creator>
  <cp:lastModifiedBy>Windows User</cp:lastModifiedBy>
  <cp:revision>5</cp:revision>
  <dcterms:created xsi:type="dcterms:W3CDTF">2020-03-27T14:19:19Z</dcterms:created>
  <dcterms:modified xsi:type="dcterms:W3CDTF">2020-03-27T15:00:56Z</dcterms:modified>
</cp:coreProperties>
</file>