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74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57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64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864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5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64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15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837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800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67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06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8F98-2AF8-4E95-993F-1848EBAF0F9D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C3ED-637D-4AC3-8E02-998FDE8D70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04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7jWYiQz1cA" TargetMode="External"/><Relationship Id="rId2" Type="http://schemas.openxmlformats.org/officeDocument/2006/relationships/hyperlink" Target="https://www.youtube.com/watch?v=Kj9YntUiX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57577"/>
            <a:ext cx="9144000" cy="1030310"/>
          </a:xfrm>
        </p:spPr>
        <p:txBody>
          <a:bodyPr/>
          <a:lstStyle/>
          <a:p>
            <a:r>
              <a:rPr lang="hr-HR" smtClean="0"/>
              <a:t>ČEMBALO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027212"/>
            <a:ext cx="9144000" cy="4421501"/>
          </a:xfrm>
        </p:spPr>
        <p:txBody>
          <a:bodyPr/>
          <a:lstStyle/>
          <a:p>
            <a:r>
              <a:rPr lang="hr-HR" smtClean="0"/>
              <a:t>n</a:t>
            </a: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14" y="2027212"/>
            <a:ext cx="3956372" cy="44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6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r>
              <a:rPr lang="hr-HR" sz="2800" b="1" smtClean="0"/>
              <a:t>DOBRO JE ZNATI</a:t>
            </a:r>
            <a:endParaRPr lang="hr-HR" sz="2800" b="1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6532" y="1068946"/>
            <a:ext cx="10515600" cy="5789054"/>
          </a:xfrm>
        </p:spPr>
        <p:txBody>
          <a:bodyPr/>
          <a:lstStyle/>
          <a:p>
            <a:r>
              <a:rPr lang="hr-HR" smtClean="0"/>
              <a:t>Čembalo je trzalačko glazbalo s tipkama</a:t>
            </a:r>
          </a:p>
          <a:p>
            <a:r>
              <a:rPr lang="hr-HR"/>
              <a:t>I</a:t>
            </a:r>
            <a:r>
              <a:rPr lang="hr-HR" smtClean="0"/>
              <a:t>ma izgled klavira</a:t>
            </a:r>
          </a:p>
          <a:p>
            <a:r>
              <a:rPr lang="hr-HR"/>
              <a:t>P</a:t>
            </a:r>
            <a:r>
              <a:rPr lang="hr-HR" smtClean="0"/>
              <a:t>opularan u vrijeme 17. i početku 18.stoljeća</a:t>
            </a:r>
          </a:p>
          <a:p>
            <a:r>
              <a:rPr lang="hr-HR" smtClean="0"/>
              <a:t>Bogato je oslikan što je tada bilo „in”</a:t>
            </a:r>
          </a:p>
          <a:p>
            <a:r>
              <a:rPr lang="hr-HR" smtClean="0"/>
              <a:t>Ima 2 reda tipaka (klavijatura)</a:t>
            </a:r>
          </a:p>
          <a:p>
            <a:r>
              <a:rPr lang="hr-HR" smtClean="0"/>
              <a:t>Tipke su spojene s trzalicom</a:t>
            </a:r>
          </a:p>
          <a:p>
            <a:pPr marL="0" indent="0">
              <a:buNone/>
            </a:pPr>
            <a:r>
              <a:rPr lang="hr-HR" smtClean="0"/>
              <a:t>pa se ton proizvodi trzanjem žice.</a:t>
            </a:r>
          </a:p>
          <a:p>
            <a:endParaRPr lang="hr-HR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3160689"/>
            <a:ext cx="5545428" cy="346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8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/>
          </a:bodyPr>
          <a:lstStyle/>
          <a:p>
            <a:r>
              <a:rPr lang="hr-HR" sz="2800" b="1" smtClean="0"/>
              <a:t>PRIMJERI ZA SLUŠANJE</a:t>
            </a:r>
            <a:endParaRPr lang="hr-HR" sz="2800" b="1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Pogledajte snimku dječaka koji je ovaj instrument napravio od lego kockica:</a:t>
            </a:r>
          </a:p>
          <a:p>
            <a:pPr marL="0" indent="0">
              <a:buNone/>
            </a:pPr>
            <a:r>
              <a:rPr lang="hr-HR" smtClean="0">
                <a:hlinkClick r:id="rId2"/>
              </a:rPr>
              <a:t>https://www.youtube.com/watch?v=Kj9YntUiX80</a:t>
            </a:r>
            <a:endParaRPr lang="hr-HR" smtClean="0"/>
          </a:p>
          <a:p>
            <a:pPr marL="0" indent="0">
              <a:buNone/>
            </a:pPr>
            <a:endParaRPr lang="hr-HR" smtClean="0"/>
          </a:p>
          <a:p>
            <a:endParaRPr lang="hr-HR" smtClean="0"/>
          </a:p>
          <a:p>
            <a:r>
              <a:rPr lang="hr-HR" smtClean="0"/>
              <a:t>….a ovdije ćete vidjeti i čuti pravo čembalo:</a:t>
            </a:r>
          </a:p>
          <a:p>
            <a:pPr marL="0" indent="0">
              <a:buNone/>
            </a:pPr>
            <a:r>
              <a:rPr lang="hr-HR" smtClean="0">
                <a:hlinkClick r:id="rId3"/>
              </a:rPr>
              <a:t>https://www.youtube.com/watch?v=Z7jWYiQz1cA</a:t>
            </a:r>
            <a:endParaRPr lang="hr-HR" smtClean="0"/>
          </a:p>
          <a:p>
            <a:endParaRPr lang="hr-HR" smtClean="0"/>
          </a:p>
          <a:p>
            <a:endParaRPr lang="hr-HR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47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82</Words>
  <Application>Microsoft Office PowerPoint</Application>
  <PresentationFormat>Široki zaslon</PresentationFormat>
  <Paragraphs>18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ČEMBALO</vt:lpstr>
      <vt:lpstr>DOBRO JE ZNATI</vt:lpstr>
      <vt:lpstr>PRIMJERI ZA SLUŠANJE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ČEMBALO</dc:title>
  <dc:creator>Windows User</dc:creator>
  <cp:lastModifiedBy>Windows User</cp:lastModifiedBy>
  <cp:revision>7</cp:revision>
  <dcterms:created xsi:type="dcterms:W3CDTF">2020-03-30T07:27:03Z</dcterms:created>
  <dcterms:modified xsi:type="dcterms:W3CDTF">2020-03-30T08:36:00Z</dcterms:modified>
</cp:coreProperties>
</file>